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58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50"/>
    <a:srgbClr val="FFFF20"/>
    <a:srgbClr val="FFFF00"/>
    <a:srgbClr val="FFFF66"/>
    <a:srgbClr val="98E51B"/>
    <a:srgbClr val="E4FC04"/>
    <a:srgbClr val="993366"/>
    <a:srgbClr val="FFFB2D"/>
    <a:srgbClr val="33C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058C0A-5A94-4A31-9909-CD187C3070DD}" v="1" dt="2023-09-09T09:32:58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3316" autoAdjust="0"/>
  </p:normalViewPr>
  <p:slideViewPr>
    <p:cSldViewPr snapToGrid="0">
      <p:cViewPr varScale="1">
        <p:scale>
          <a:sx n="88" d="100"/>
          <a:sy n="88" d="100"/>
        </p:scale>
        <p:origin x="90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ff, Daniela" userId="d0cf8fd9-e5f5-49f9-80da-3c616d8cac15" providerId="ADAL" clId="{4B058C0A-5A94-4A31-9909-CD187C3070DD}"/>
    <pc:docChg chg="custSel addSld delSld modSld sldOrd">
      <pc:chgData name="Reiff, Daniela" userId="d0cf8fd9-e5f5-49f9-80da-3c616d8cac15" providerId="ADAL" clId="{4B058C0A-5A94-4A31-9909-CD187C3070DD}" dt="2023-09-14T05:44:27.337" v="81" actId="47"/>
      <pc:docMkLst>
        <pc:docMk/>
      </pc:docMkLst>
      <pc:sldChg chg="delSp mod delAnim modNotesTx">
        <pc:chgData name="Reiff, Daniela" userId="d0cf8fd9-e5f5-49f9-80da-3c616d8cac15" providerId="ADAL" clId="{4B058C0A-5A94-4A31-9909-CD187C3070DD}" dt="2023-09-13T15:21:38.585" v="22" actId="6549"/>
        <pc:sldMkLst>
          <pc:docMk/>
          <pc:sldMk cId="2365146240" sldId="257"/>
        </pc:sldMkLst>
        <pc:picChg chg="del">
          <ac:chgData name="Reiff, Daniela" userId="d0cf8fd9-e5f5-49f9-80da-3c616d8cac15" providerId="ADAL" clId="{4B058C0A-5A94-4A31-9909-CD187C3070DD}" dt="2023-09-09T09:31:13.580" v="5" actId="478"/>
          <ac:picMkLst>
            <pc:docMk/>
            <pc:sldMk cId="2365146240" sldId="257"/>
            <ac:picMk id="21" creationId="{FEA221A2-1325-7C52-72CC-B8E7693D5796}"/>
          </ac:picMkLst>
        </pc:picChg>
      </pc:sldChg>
      <pc:sldChg chg="modAnim">
        <pc:chgData name="Reiff, Daniela" userId="d0cf8fd9-e5f5-49f9-80da-3c616d8cac15" providerId="ADAL" clId="{4B058C0A-5A94-4A31-9909-CD187C3070DD}" dt="2023-09-09T09:32:58.676" v="6"/>
        <pc:sldMkLst>
          <pc:docMk/>
          <pc:sldMk cId="817974334" sldId="259"/>
        </pc:sldMkLst>
      </pc:sldChg>
      <pc:sldChg chg="modSp mod">
        <pc:chgData name="Reiff, Daniela" userId="d0cf8fd9-e5f5-49f9-80da-3c616d8cac15" providerId="ADAL" clId="{4B058C0A-5A94-4A31-9909-CD187C3070DD}" dt="2023-09-13T15:16:34.197" v="7" actId="14100"/>
        <pc:sldMkLst>
          <pc:docMk/>
          <pc:sldMk cId="3262450809" sldId="260"/>
        </pc:sldMkLst>
        <pc:spChg chg="mod">
          <ac:chgData name="Reiff, Daniela" userId="d0cf8fd9-e5f5-49f9-80da-3c616d8cac15" providerId="ADAL" clId="{4B058C0A-5A94-4A31-9909-CD187C3070DD}" dt="2023-09-13T15:16:34.197" v="7" actId="14100"/>
          <ac:spMkLst>
            <pc:docMk/>
            <pc:sldMk cId="3262450809" sldId="260"/>
            <ac:spMk id="40" creationId="{44172377-C98D-3A31-1E01-9292067EDC5D}"/>
          </ac:spMkLst>
        </pc:spChg>
      </pc:sldChg>
      <pc:sldChg chg="modSp mod">
        <pc:chgData name="Reiff, Daniela" userId="d0cf8fd9-e5f5-49f9-80da-3c616d8cac15" providerId="ADAL" clId="{4B058C0A-5A94-4A31-9909-CD187C3070DD}" dt="2023-09-09T09:23:01.360" v="4" actId="20577"/>
        <pc:sldMkLst>
          <pc:docMk/>
          <pc:sldMk cId="1795825099" sldId="261"/>
        </pc:sldMkLst>
        <pc:spChg chg="mod">
          <ac:chgData name="Reiff, Daniela" userId="d0cf8fd9-e5f5-49f9-80da-3c616d8cac15" providerId="ADAL" clId="{4B058C0A-5A94-4A31-9909-CD187C3070DD}" dt="2023-09-09T09:23:01.360" v="4" actId="20577"/>
          <ac:spMkLst>
            <pc:docMk/>
            <pc:sldMk cId="1795825099" sldId="261"/>
            <ac:spMk id="40" creationId="{44172377-C98D-3A31-1E01-9292067EDC5D}"/>
          </ac:spMkLst>
        </pc:spChg>
      </pc:sldChg>
      <pc:sldChg chg="modSp new del mod ord">
        <pc:chgData name="Reiff, Daniela" userId="d0cf8fd9-e5f5-49f9-80da-3c616d8cac15" providerId="ADAL" clId="{4B058C0A-5A94-4A31-9909-CD187C3070DD}" dt="2023-09-14T05:44:27.337" v="81" actId="47"/>
        <pc:sldMkLst>
          <pc:docMk/>
          <pc:sldMk cId="309582078" sldId="262"/>
        </pc:sldMkLst>
        <pc:spChg chg="mod">
          <ac:chgData name="Reiff, Daniela" userId="d0cf8fd9-e5f5-49f9-80da-3c616d8cac15" providerId="ADAL" clId="{4B058C0A-5A94-4A31-9909-CD187C3070DD}" dt="2023-09-14T05:44:22.719" v="80" actId="20577"/>
          <ac:spMkLst>
            <pc:docMk/>
            <pc:sldMk cId="309582078" sldId="262"/>
            <ac:spMk id="2" creationId="{F5992A05-2D66-559E-AA71-39578760A3DE}"/>
          </ac:spMkLst>
        </pc:spChg>
        <pc:spChg chg="mod">
          <ac:chgData name="Reiff, Daniela" userId="d0cf8fd9-e5f5-49f9-80da-3c616d8cac15" providerId="ADAL" clId="{4B058C0A-5A94-4A31-9909-CD187C3070DD}" dt="2023-09-14T05:44:16.669" v="68" actId="20577"/>
          <ac:spMkLst>
            <pc:docMk/>
            <pc:sldMk cId="309582078" sldId="262"/>
            <ac:spMk id="3" creationId="{601A615E-D03A-8B1E-E34E-4771EF2BEA8B}"/>
          </ac:spMkLst>
        </pc:spChg>
      </pc:sldChg>
    </pc:docChg>
  </pc:docChgLst>
  <pc:docChgLst>
    <pc:chgData name="Reiff, Daniela" userId="d0cf8fd9-e5f5-49f9-80da-3c616d8cac15" providerId="ADAL" clId="{6B0C3A8E-6FE5-4707-8E1A-5522AAB9CCE6}"/>
    <pc:docChg chg="undo custSel addSld delSld modSld">
      <pc:chgData name="Reiff, Daniela" userId="d0cf8fd9-e5f5-49f9-80da-3c616d8cac15" providerId="ADAL" clId="{6B0C3A8E-6FE5-4707-8E1A-5522AAB9CCE6}" dt="2023-03-28T12:01:45.408" v="1622" actId="478"/>
      <pc:docMkLst>
        <pc:docMk/>
      </pc:docMkLst>
      <pc:sldChg chg="addSp delSp modSp del mod modTransition delAnim modAnim modNotesTx">
        <pc:chgData name="Reiff, Daniela" userId="d0cf8fd9-e5f5-49f9-80da-3c616d8cac15" providerId="ADAL" clId="{6B0C3A8E-6FE5-4707-8E1A-5522AAB9CCE6}" dt="2023-03-28T10:27:48.952" v="991" actId="47"/>
        <pc:sldMkLst>
          <pc:docMk/>
          <pc:sldMk cId="1837780765" sldId="256"/>
        </pc:sldMkLst>
        <pc:grpChg chg="del">
          <ac:chgData name="Reiff, Daniela" userId="d0cf8fd9-e5f5-49f9-80da-3c616d8cac15" providerId="ADAL" clId="{6B0C3A8E-6FE5-4707-8E1A-5522AAB9CCE6}" dt="2023-03-28T10:06:36.856" v="2" actId="478"/>
          <ac:grpSpMkLst>
            <pc:docMk/>
            <pc:sldMk cId="1837780765" sldId="256"/>
            <ac:grpSpMk id="7" creationId="{2EA9487B-4DFC-447D-C15A-444ECD55A9EA}"/>
          </ac:grpSpMkLst>
        </pc:grpChg>
        <pc:grpChg chg="del">
          <ac:chgData name="Reiff, Daniela" userId="d0cf8fd9-e5f5-49f9-80da-3c616d8cac15" providerId="ADAL" clId="{6B0C3A8E-6FE5-4707-8E1A-5522AAB9CCE6}" dt="2023-03-28T10:06:38.872" v="5" actId="478"/>
          <ac:grpSpMkLst>
            <pc:docMk/>
            <pc:sldMk cId="1837780765" sldId="256"/>
            <ac:grpSpMk id="8" creationId="{3855AF3E-F428-EB21-933F-7B00EBB7D1D0}"/>
          </ac:grpSpMkLst>
        </pc:grpChg>
        <pc:grpChg chg="del">
          <ac:chgData name="Reiff, Daniela" userId="d0cf8fd9-e5f5-49f9-80da-3c616d8cac15" providerId="ADAL" clId="{6B0C3A8E-6FE5-4707-8E1A-5522AAB9CCE6}" dt="2023-03-28T10:06:38.187" v="4" actId="478"/>
          <ac:grpSpMkLst>
            <pc:docMk/>
            <pc:sldMk cId="1837780765" sldId="256"/>
            <ac:grpSpMk id="14" creationId="{5E16B37C-7832-AB81-FD59-D75DD7B8656D}"/>
          </ac:grpSpMkLst>
        </pc:grpChg>
        <pc:grpChg chg="del">
          <ac:chgData name="Reiff, Daniela" userId="d0cf8fd9-e5f5-49f9-80da-3c616d8cac15" providerId="ADAL" clId="{6B0C3A8E-6FE5-4707-8E1A-5522AAB9CCE6}" dt="2023-03-28T10:06:37.560" v="3" actId="478"/>
          <ac:grpSpMkLst>
            <pc:docMk/>
            <pc:sldMk cId="1837780765" sldId="256"/>
            <ac:grpSpMk id="41" creationId="{3684FF2A-7374-E939-F23E-C71EFE39B8FA}"/>
          </ac:grpSpMkLst>
        </pc:grpChg>
        <pc:picChg chg="add del mod">
          <ac:chgData name="Reiff, Daniela" userId="d0cf8fd9-e5f5-49f9-80da-3c616d8cac15" providerId="ADAL" clId="{6B0C3A8E-6FE5-4707-8E1A-5522AAB9CCE6}" dt="2023-03-28T10:08:40.944" v="12"/>
          <ac:picMkLst>
            <pc:docMk/>
            <pc:sldMk cId="1837780765" sldId="256"/>
            <ac:picMk id="22" creationId="{BEECC8FA-44ED-D63E-027D-2F4B8720E271}"/>
          </ac:picMkLst>
        </pc:picChg>
        <pc:picChg chg="add del mod">
          <ac:chgData name="Reiff, Daniela" userId="d0cf8fd9-e5f5-49f9-80da-3c616d8cac15" providerId="ADAL" clId="{6B0C3A8E-6FE5-4707-8E1A-5522AAB9CCE6}" dt="2023-03-28T10:08:57.049" v="13" actId="478"/>
          <ac:picMkLst>
            <pc:docMk/>
            <pc:sldMk cId="1837780765" sldId="256"/>
            <ac:picMk id="23" creationId="{5A76D107-CF49-4414-0539-4ECD2B23133B}"/>
          </ac:picMkLst>
        </pc:picChg>
      </pc:sldChg>
      <pc:sldChg chg="addSp delSp modSp mod modTransition delAnim modAnim modNotesTx">
        <pc:chgData name="Reiff, Daniela" userId="d0cf8fd9-e5f5-49f9-80da-3c616d8cac15" providerId="ADAL" clId="{6B0C3A8E-6FE5-4707-8E1A-5522AAB9CCE6}" dt="2023-03-28T12:01:45.408" v="1622" actId="478"/>
        <pc:sldMkLst>
          <pc:docMk/>
          <pc:sldMk cId="2365146240" sldId="257"/>
        </pc:sldMkLst>
        <pc:spChg chg="mod">
          <ac:chgData name="Reiff, Daniela" userId="d0cf8fd9-e5f5-49f9-80da-3c616d8cac15" providerId="ADAL" clId="{6B0C3A8E-6FE5-4707-8E1A-5522AAB9CCE6}" dt="2023-03-28T10:34:53.468" v="1275" actId="1038"/>
          <ac:spMkLst>
            <pc:docMk/>
            <pc:sldMk cId="2365146240" sldId="257"/>
            <ac:spMk id="12" creationId="{6354698A-AA95-1B27-1904-8B45BAE8A8E4}"/>
          </ac:spMkLst>
        </pc:spChg>
        <pc:spChg chg="mod">
          <ac:chgData name="Reiff, Daniela" userId="d0cf8fd9-e5f5-49f9-80da-3c616d8cac15" providerId="ADAL" clId="{6B0C3A8E-6FE5-4707-8E1A-5522AAB9CCE6}" dt="2023-03-28T10:34:46.066" v="1252" actId="1037"/>
          <ac:spMkLst>
            <pc:docMk/>
            <pc:sldMk cId="2365146240" sldId="257"/>
            <ac:spMk id="13" creationId="{3CCECE3D-F952-BA95-1DF5-7982066DD162}"/>
          </ac:spMkLst>
        </pc:spChg>
        <pc:spChg chg="del">
          <ac:chgData name="Reiff, Daniela" userId="d0cf8fd9-e5f5-49f9-80da-3c616d8cac15" providerId="ADAL" clId="{6B0C3A8E-6FE5-4707-8E1A-5522AAB9CCE6}" dt="2023-03-28T10:33:01.909" v="1173" actId="478"/>
          <ac:spMkLst>
            <pc:docMk/>
            <pc:sldMk cId="2365146240" sldId="257"/>
            <ac:spMk id="17" creationId="{8844E47D-10FA-F732-1486-B6D6B240B3CC}"/>
          </ac:spMkLst>
        </pc:spChg>
        <pc:spChg chg="add mod ord">
          <ac:chgData name="Reiff, Daniela" userId="d0cf8fd9-e5f5-49f9-80da-3c616d8cac15" providerId="ADAL" clId="{6B0C3A8E-6FE5-4707-8E1A-5522AAB9CCE6}" dt="2023-03-28T10:33:13.057" v="1178" actId="171"/>
          <ac:spMkLst>
            <pc:docMk/>
            <pc:sldMk cId="2365146240" sldId="257"/>
            <ac:spMk id="36" creationId="{4888CFEE-D07F-2D94-F238-932B8F677DD8}"/>
          </ac:spMkLst>
        </pc:spChg>
        <pc:spChg chg="mod">
          <ac:chgData name="Reiff, Daniela" userId="d0cf8fd9-e5f5-49f9-80da-3c616d8cac15" providerId="ADAL" clId="{6B0C3A8E-6FE5-4707-8E1A-5522AAB9CCE6}" dt="2023-03-28T10:49:42.790" v="1448" actId="1038"/>
          <ac:spMkLst>
            <pc:docMk/>
            <pc:sldMk cId="2365146240" sldId="257"/>
            <ac:spMk id="40" creationId="{44172377-C98D-3A31-1E01-9292067EDC5D}"/>
          </ac:spMkLst>
        </pc:spChg>
        <pc:spChg chg="mod">
          <ac:chgData name="Reiff, Daniela" userId="d0cf8fd9-e5f5-49f9-80da-3c616d8cac15" providerId="ADAL" clId="{6B0C3A8E-6FE5-4707-8E1A-5522AAB9CCE6}" dt="2023-03-28T10:34:38.074" v="1219"/>
          <ac:spMkLst>
            <pc:docMk/>
            <pc:sldMk cId="2365146240" sldId="257"/>
            <ac:spMk id="42" creationId="{902621E5-B878-DCF5-E7F2-B10FBC47D386}"/>
          </ac:spMkLst>
        </pc:spChg>
        <pc:spChg chg="mod">
          <ac:chgData name="Reiff, Daniela" userId="d0cf8fd9-e5f5-49f9-80da-3c616d8cac15" providerId="ADAL" clId="{6B0C3A8E-6FE5-4707-8E1A-5522AAB9CCE6}" dt="2023-03-28T10:34:38.074" v="1219"/>
          <ac:spMkLst>
            <pc:docMk/>
            <pc:sldMk cId="2365146240" sldId="257"/>
            <ac:spMk id="43" creationId="{F68B8924-0031-3C02-81A0-8D439EA75F37}"/>
          </ac:spMkLst>
        </pc:spChg>
        <pc:spChg chg="mod">
          <ac:chgData name="Reiff, Daniela" userId="d0cf8fd9-e5f5-49f9-80da-3c616d8cac15" providerId="ADAL" clId="{6B0C3A8E-6FE5-4707-8E1A-5522AAB9CCE6}" dt="2023-03-28T10:36:42.342" v="1381"/>
          <ac:spMkLst>
            <pc:docMk/>
            <pc:sldMk cId="2365146240" sldId="257"/>
            <ac:spMk id="45" creationId="{088024A7-A56B-2111-D2FD-241FA9ED24D0}"/>
          </ac:spMkLst>
        </pc:spChg>
        <pc:spChg chg="mod">
          <ac:chgData name="Reiff, Daniela" userId="d0cf8fd9-e5f5-49f9-80da-3c616d8cac15" providerId="ADAL" clId="{6B0C3A8E-6FE5-4707-8E1A-5522AAB9CCE6}" dt="2023-03-28T10:36:42.342" v="1381"/>
          <ac:spMkLst>
            <pc:docMk/>
            <pc:sldMk cId="2365146240" sldId="257"/>
            <ac:spMk id="46" creationId="{B6D7D438-1083-5722-7155-0EACF1CC1653}"/>
          </ac:spMkLst>
        </pc:spChg>
        <pc:spChg chg="mod">
          <ac:chgData name="Reiff, Daniela" userId="d0cf8fd9-e5f5-49f9-80da-3c616d8cac15" providerId="ADAL" clId="{6B0C3A8E-6FE5-4707-8E1A-5522AAB9CCE6}" dt="2023-03-28T10:53:09.495" v="1458"/>
          <ac:spMkLst>
            <pc:docMk/>
            <pc:sldMk cId="2365146240" sldId="257"/>
            <ac:spMk id="48" creationId="{981F9102-F55A-3FCD-7983-9D0E8C5269D4}"/>
          </ac:spMkLst>
        </pc:spChg>
        <pc:spChg chg="mod">
          <ac:chgData name="Reiff, Daniela" userId="d0cf8fd9-e5f5-49f9-80da-3c616d8cac15" providerId="ADAL" clId="{6B0C3A8E-6FE5-4707-8E1A-5522AAB9CCE6}" dt="2023-03-28T10:53:09.495" v="1458"/>
          <ac:spMkLst>
            <pc:docMk/>
            <pc:sldMk cId="2365146240" sldId="257"/>
            <ac:spMk id="49" creationId="{534BF9CF-FD2A-DD3D-0835-9F0854AECA75}"/>
          </ac:spMkLst>
        </pc:spChg>
        <pc:spChg chg="mod">
          <ac:chgData name="Reiff, Daniela" userId="d0cf8fd9-e5f5-49f9-80da-3c616d8cac15" providerId="ADAL" clId="{6B0C3A8E-6FE5-4707-8E1A-5522AAB9CCE6}" dt="2023-03-28T10:53:19.472" v="1460"/>
          <ac:spMkLst>
            <pc:docMk/>
            <pc:sldMk cId="2365146240" sldId="257"/>
            <ac:spMk id="51" creationId="{C24D2D3E-65DE-39CA-AAC1-C278CDC0A28D}"/>
          </ac:spMkLst>
        </pc:spChg>
        <pc:spChg chg="mod">
          <ac:chgData name="Reiff, Daniela" userId="d0cf8fd9-e5f5-49f9-80da-3c616d8cac15" providerId="ADAL" clId="{6B0C3A8E-6FE5-4707-8E1A-5522AAB9CCE6}" dt="2023-03-28T10:53:19.472" v="1460"/>
          <ac:spMkLst>
            <pc:docMk/>
            <pc:sldMk cId="2365146240" sldId="257"/>
            <ac:spMk id="52" creationId="{3D9AA8A8-8D55-D467-6F11-7B6FCCC5B9E2}"/>
          </ac:spMkLst>
        </pc:spChg>
        <pc:spChg chg="mod">
          <ac:chgData name="Reiff, Daniela" userId="d0cf8fd9-e5f5-49f9-80da-3c616d8cac15" providerId="ADAL" clId="{6B0C3A8E-6FE5-4707-8E1A-5522AAB9CCE6}" dt="2023-03-28T10:53:35.614" v="1462"/>
          <ac:spMkLst>
            <pc:docMk/>
            <pc:sldMk cId="2365146240" sldId="257"/>
            <ac:spMk id="54" creationId="{4142EB4A-9CBB-3AF6-CAF4-C685C92E4291}"/>
          </ac:spMkLst>
        </pc:spChg>
        <pc:spChg chg="mod">
          <ac:chgData name="Reiff, Daniela" userId="d0cf8fd9-e5f5-49f9-80da-3c616d8cac15" providerId="ADAL" clId="{6B0C3A8E-6FE5-4707-8E1A-5522AAB9CCE6}" dt="2023-03-28T10:53:35.614" v="1462"/>
          <ac:spMkLst>
            <pc:docMk/>
            <pc:sldMk cId="2365146240" sldId="257"/>
            <ac:spMk id="55" creationId="{24B72DFC-DF71-BE4D-5E11-8C229A1F8276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58" creationId="{9D077BE7-B79B-E5F1-5C64-FBFAAF5F6E66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59" creationId="{18E26715-2C77-2E7B-90DE-AD823412255A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61" creationId="{5DA8DF88-1050-F593-60D6-CD2D42701D9E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62" creationId="{35D797E6-5153-8E11-AC72-707DBACE27F0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64" creationId="{64C542BB-EAC5-0FD1-8CAC-BAA78785783E}"/>
          </ac:spMkLst>
        </pc:spChg>
        <pc:spChg chg="mod">
          <ac:chgData name="Reiff, Daniela" userId="d0cf8fd9-e5f5-49f9-80da-3c616d8cac15" providerId="ADAL" clId="{6B0C3A8E-6FE5-4707-8E1A-5522AAB9CCE6}" dt="2023-03-28T10:54:29.479" v="1468"/>
          <ac:spMkLst>
            <pc:docMk/>
            <pc:sldMk cId="2365146240" sldId="257"/>
            <ac:spMk id="65" creationId="{3CB401F9-1963-CACF-3322-3FB18042C1D0}"/>
          </ac:spMkLst>
        </pc:spChg>
        <pc:spChg chg="mod">
          <ac:chgData name="Reiff, Daniela" userId="d0cf8fd9-e5f5-49f9-80da-3c616d8cac15" providerId="ADAL" clId="{6B0C3A8E-6FE5-4707-8E1A-5522AAB9CCE6}" dt="2023-03-28T10:54:54.024" v="1470"/>
          <ac:spMkLst>
            <pc:docMk/>
            <pc:sldMk cId="2365146240" sldId="257"/>
            <ac:spMk id="67" creationId="{092962B1-FE07-C2C3-58C3-224664C3015C}"/>
          </ac:spMkLst>
        </pc:spChg>
        <pc:spChg chg="mod">
          <ac:chgData name="Reiff, Daniela" userId="d0cf8fd9-e5f5-49f9-80da-3c616d8cac15" providerId="ADAL" clId="{6B0C3A8E-6FE5-4707-8E1A-5522AAB9CCE6}" dt="2023-03-28T10:54:54.024" v="1470"/>
          <ac:spMkLst>
            <pc:docMk/>
            <pc:sldMk cId="2365146240" sldId="257"/>
            <ac:spMk id="68" creationId="{CA15C0A1-4BD9-5446-3808-AE54DF7845BE}"/>
          </ac:spMkLst>
        </pc:spChg>
        <pc:grpChg chg="del">
          <ac:chgData name="Reiff, Daniela" userId="d0cf8fd9-e5f5-49f9-80da-3c616d8cac15" providerId="ADAL" clId="{6B0C3A8E-6FE5-4707-8E1A-5522AAB9CCE6}" dt="2023-03-28T10:36:44.014" v="1382" actId="478"/>
          <ac:grpSpMkLst>
            <pc:docMk/>
            <pc:sldMk cId="2365146240" sldId="257"/>
            <ac:grpSpMk id="18" creationId="{B11971BB-60C0-27EB-78CB-6E18BE551350}"/>
          </ac:grpSpMkLst>
        </pc:grpChg>
        <pc:grpChg chg="add del mod">
          <ac:chgData name="Reiff, Daniela" userId="d0cf8fd9-e5f5-49f9-80da-3c616d8cac15" providerId="ADAL" clId="{6B0C3A8E-6FE5-4707-8E1A-5522AAB9CCE6}" dt="2023-03-28T10:34:56.485" v="1276" actId="478"/>
          <ac:grpSpMkLst>
            <pc:docMk/>
            <pc:sldMk cId="2365146240" sldId="257"/>
            <ac:grpSpMk id="41" creationId="{B1815B4A-515A-2F3F-8FBA-E6781823B100}"/>
          </ac:grpSpMkLst>
        </pc:grpChg>
        <pc:grpChg chg="add del mod">
          <ac:chgData name="Reiff, Daniela" userId="d0cf8fd9-e5f5-49f9-80da-3c616d8cac15" providerId="ADAL" clId="{6B0C3A8E-6FE5-4707-8E1A-5522AAB9CCE6}" dt="2023-03-28T10:53:17.481" v="1459" actId="478"/>
          <ac:grpSpMkLst>
            <pc:docMk/>
            <pc:sldMk cId="2365146240" sldId="257"/>
            <ac:grpSpMk id="44" creationId="{355A6595-7FF4-5040-96AA-290C0A4BD670}"/>
          </ac:grpSpMkLst>
        </pc:grpChg>
        <pc:grpChg chg="add del mod">
          <ac:chgData name="Reiff, Daniela" userId="d0cf8fd9-e5f5-49f9-80da-3c616d8cac15" providerId="ADAL" clId="{6B0C3A8E-6FE5-4707-8E1A-5522AAB9CCE6}" dt="2023-03-28T10:53:39.095" v="1463" actId="478"/>
          <ac:grpSpMkLst>
            <pc:docMk/>
            <pc:sldMk cId="2365146240" sldId="257"/>
            <ac:grpSpMk id="47" creationId="{45E14A21-3292-8E33-8A73-F4E96CF1AF8E}"/>
          </ac:grpSpMkLst>
        </pc:grpChg>
        <pc:grpChg chg="add del mod">
          <ac:chgData name="Reiff, Daniela" userId="d0cf8fd9-e5f5-49f9-80da-3c616d8cac15" providerId="ADAL" clId="{6B0C3A8E-6FE5-4707-8E1A-5522AAB9CCE6}" dt="2023-03-28T10:53:26.419" v="1461" actId="478"/>
          <ac:grpSpMkLst>
            <pc:docMk/>
            <pc:sldMk cId="2365146240" sldId="257"/>
            <ac:grpSpMk id="50" creationId="{4AC9BE8B-8CAD-F574-EE8F-029298D8AEE0}"/>
          </ac:grpSpMkLst>
        </pc:grpChg>
        <pc:grpChg chg="add del mod">
          <ac:chgData name="Reiff, Daniela" userId="d0cf8fd9-e5f5-49f9-80da-3c616d8cac15" providerId="ADAL" clId="{6B0C3A8E-6FE5-4707-8E1A-5522AAB9CCE6}" dt="2023-03-28T10:54:57.596" v="1471" actId="478"/>
          <ac:grpSpMkLst>
            <pc:docMk/>
            <pc:sldMk cId="2365146240" sldId="257"/>
            <ac:grpSpMk id="53" creationId="{D3123090-2E9D-9172-0F33-1B8CC3A6780B}"/>
          </ac:grpSpMkLst>
        </pc:grpChg>
        <pc:grpChg chg="add del mod">
          <ac:chgData name="Reiff, Daniela" userId="d0cf8fd9-e5f5-49f9-80da-3c616d8cac15" providerId="ADAL" clId="{6B0C3A8E-6FE5-4707-8E1A-5522AAB9CCE6}" dt="2023-03-28T10:54:36.979" v="1469"/>
          <ac:grpSpMkLst>
            <pc:docMk/>
            <pc:sldMk cId="2365146240" sldId="257"/>
            <ac:grpSpMk id="56" creationId="{50E12DCB-4CEB-1551-2F5D-FA5916F41FA1}"/>
          </ac:grpSpMkLst>
        </pc:grpChg>
        <pc:grpChg chg="add del mod">
          <ac:chgData name="Reiff, Daniela" userId="d0cf8fd9-e5f5-49f9-80da-3c616d8cac15" providerId="ADAL" clId="{6B0C3A8E-6FE5-4707-8E1A-5522AAB9CCE6}" dt="2023-03-28T10:54:36.979" v="1469"/>
          <ac:grpSpMkLst>
            <pc:docMk/>
            <pc:sldMk cId="2365146240" sldId="257"/>
            <ac:grpSpMk id="60" creationId="{53E59FB7-DC7A-5939-60E9-F0AEE70FC4C0}"/>
          </ac:grpSpMkLst>
        </pc:grpChg>
        <pc:grpChg chg="add del mod">
          <ac:chgData name="Reiff, Daniela" userId="d0cf8fd9-e5f5-49f9-80da-3c616d8cac15" providerId="ADAL" clId="{6B0C3A8E-6FE5-4707-8E1A-5522AAB9CCE6}" dt="2023-03-28T10:54:36.979" v="1469"/>
          <ac:grpSpMkLst>
            <pc:docMk/>
            <pc:sldMk cId="2365146240" sldId="257"/>
            <ac:grpSpMk id="63" creationId="{8D6F789D-8298-593C-863D-B2FC78E78733}"/>
          </ac:grpSpMkLst>
        </pc:grpChg>
        <pc:grpChg chg="add mod">
          <ac:chgData name="Reiff, Daniela" userId="d0cf8fd9-e5f5-49f9-80da-3c616d8cac15" providerId="ADAL" clId="{6B0C3A8E-6FE5-4707-8E1A-5522AAB9CCE6}" dt="2023-03-28T10:54:54.024" v="1470"/>
          <ac:grpSpMkLst>
            <pc:docMk/>
            <pc:sldMk cId="2365146240" sldId="257"/>
            <ac:grpSpMk id="66" creationId="{598554A7-79FF-567D-5EEC-D1D68AFE76AA}"/>
          </ac:grpSpMkLst>
        </pc:grpChg>
        <pc:picChg chg="mod">
          <ac:chgData name="Reiff, Daniela" userId="d0cf8fd9-e5f5-49f9-80da-3c616d8cac15" providerId="ADAL" clId="{6B0C3A8E-6FE5-4707-8E1A-5522AAB9CCE6}" dt="2023-03-28T10:33:19.338" v="1179" actId="1076"/>
          <ac:picMkLst>
            <pc:docMk/>
            <pc:sldMk cId="2365146240" sldId="257"/>
            <ac:picMk id="20" creationId="{4B0D2077-FD52-8020-9FD1-2E408BB76422}"/>
          </ac:picMkLst>
        </pc:picChg>
        <pc:picChg chg="mod">
          <ac:chgData name="Reiff, Daniela" userId="d0cf8fd9-e5f5-49f9-80da-3c616d8cac15" providerId="ADAL" clId="{6B0C3A8E-6FE5-4707-8E1A-5522AAB9CCE6}" dt="2023-03-28T11:13:23.030" v="1583" actId="207"/>
          <ac:picMkLst>
            <pc:docMk/>
            <pc:sldMk cId="2365146240" sldId="257"/>
            <ac:picMk id="21" creationId="{FEA221A2-1325-7C52-72CC-B8E7693D5796}"/>
          </ac:picMkLst>
        </pc:picChg>
        <pc:picChg chg="mod">
          <ac:chgData name="Reiff, Daniela" userId="d0cf8fd9-e5f5-49f9-80da-3c616d8cac15" providerId="ADAL" clId="{6B0C3A8E-6FE5-4707-8E1A-5522AAB9CCE6}" dt="2023-03-28T11:09:54" v="1574" actId="207"/>
          <ac:picMkLst>
            <pc:docMk/>
            <pc:sldMk cId="2365146240" sldId="257"/>
            <ac:picMk id="26" creationId="{08CB256B-4B5F-1F8F-689B-FBAAC87CB220}"/>
          </ac:picMkLst>
        </pc:picChg>
        <pc:picChg chg="mod">
          <ac:chgData name="Reiff, Daniela" userId="d0cf8fd9-e5f5-49f9-80da-3c616d8cac15" providerId="ADAL" clId="{6B0C3A8E-6FE5-4707-8E1A-5522AAB9CCE6}" dt="2023-03-28T11:11:41.449" v="1582"/>
          <ac:picMkLst>
            <pc:docMk/>
            <pc:sldMk cId="2365146240" sldId="257"/>
            <ac:picMk id="27" creationId="{0695B60E-49B3-CDB3-B7AA-40F408D85E27}"/>
          </ac:picMkLst>
        </pc:picChg>
        <pc:picChg chg="add del mod">
          <ac:chgData name="Reiff, Daniela" userId="d0cf8fd9-e5f5-49f9-80da-3c616d8cac15" providerId="ADAL" clId="{6B0C3A8E-6FE5-4707-8E1A-5522AAB9CCE6}" dt="2023-03-28T10:08:40.944" v="12"/>
          <ac:picMkLst>
            <pc:docMk/>
            <pc:sldMk cId="2365146240" sldId="257"/>
            <ac:picMk id="32" creationId="{D21CEEE8-B1FC-3C00-77FD-ADA7772E2521}"/>
          </ac:picMkLst>
        </pc:picChg>
        <pc:picChg chg="add del mod">
          <ac:chgData name="Reiff, Daniela" userId="d0cf8fd9-e5f5-49f9-80da-3c616d8cac15" providerId="ADAL" clId="{6B0C3A8E-6FE5-4707-8E1A-5522AAB9CCE6}" dt="2023-03-28T10:09:04.528" v="16" actId="478"/>
          <ac:picMkLst>
            <pc:docMk/>
            <pc:sldMk cId="2365146240" sldId="257"/>
            <ac:picMk id="35" creationId="{C4DE2C4D-91F8-DEBE-6552-02C40CD2935F}"/>
          </ac:picMkLst>
        </pc:picChg>
        <pc:picChg chg="mod">
          <ac:chgData name="Reiff, Daniela" userId="d0cf8fd9-e5f5-49f9-80da-3c616d8cac15" providerId="ADAL" clId="{6B0C3A8E-6FE5-4707-8E1A-5522AAB9CCE6}" dt="2023-03-28T11:10:00.864" v="1575" actId="207"/>
          <ac:picMkLst>
            <pc:docMk/>
            <pc:sldMk cId="2365146240" sldId="257"/>
            <ac:picMk id="37" creationId="{08CB256B-4B5F-1F8F-689B-FBAAC87CB220}"/>
          </ac:picMkLst>
        </pc:picChg>
        <pc:picChg chg="mod">
          <ac:chgData name="Reiff, Daniela" userId="d0cf8fd9-e5f5-49f9-80da-3c616d8cac15" providerId="ADAL" clId="{6B0C3A8E-6FE5-4707-8E1A-5522AAB9CCE6}" dt="2023-03-28T11:10:09.666" v="1576" actId="207"/>
          <ac:picMkLst>
            <pc:docMk/>
            <pc:sldMk cId="2365146240" sldId="257"/>
            <ac:picMk id="39" creationId="{08CB256B-4B5F-1F8F-689B-FBAAC87CB220}"/>
          </ac:picMkLst>
        </pc:picChg>
        <pc:picChg chg="mod">
          <ac:chgData name="Reiff, Daniela" userId="d0cf8fd9-e5f5-49f9-80da-3c616d8cac15" providerId="ADAL" clId="{6B0C3A8E-6FE5-4707-8E1A-5522AAB9CCE6}" dt="2023-03-28T11:07:26.448" v="1573" actId="1076"/>
          <ac:picMkLst>
            <pc:docMk/>
            <pc:sldMk cId="2365146240" sldId="257"/>
            <ac:picMk id="57" creationId="{215C79D7-9811-E436-D6A3-BAD8A4D0EBB6}"/>
          </ac:picMkLst>
        </pc:picChg>
        <pc:picChg chg="add del mod">
          <ac:chgData name="Reiff, Daniela" userId="d0cf8fd9-e5f5-49f9-80da-3c616d8cac15" providerId="ADAL" clId="{6B0C3A8E-6FE5-4707-8E1A-5522AAB9CCE6}" dt="2023-03-28T11:20:43.671" v="1613"/>
          <ac:picMkLst>
            <pc:docMk/>
            <pc:sldMk cId="2365146240" sldId="257"/>
            <ac:picMk id="75" creationId="{83570968-88A9-92D9-9881-145B7CA82A75}"/>
          </ac:picMkLst>
        </pc:picChg>
        <pc:picChg chg="add del mod">
          <ac:chgData name="Reiff, Daniela" userId="d0cf8fd9-e5f5-49f9-80da-3c616d8cac15" providerId="ADAL" clId="{6B0C3A8E-6FE5-4707-8E1A-5522AAB9CCE6}" dt="2023-03-28T11:25:08.221" v="1617"/>
          <ac:picMkLst>
            <pc:docMk/>
            <pc:sldMk cId="2365146240" sldId="257"/>
            <ac:picMk id="76" creationId="{508F281A-9A6C-828F-1787-83A8B509912F}"/>
          </ac:picMkLst>
        </pc:picChg>
        <pc:picChg chg="add del mod ord">
          <ac:chgData name="Reiff, Daniela" userId="d0cf8fd9-e5f5-49f9-80da-3c616d8cac15" providerId="ADAL" clId="{6B0C3A8E-6FE5-4707-8E1A-5522AAB9CCE6}" dt="2023-03-28T11:26:52.969" v="1618"/>
          <ac:picMkLst>
            <pc:docMk/>
            <pc:sldMk cId="2365146240" sldId="257"/>
            <ac:picMk id="80" creationId="{629DF0A3-0E68-C96E-4B46-549523E43DED}"/>
          </ac:picMkLst>
        </pc:picChg>
        <pc:picChg chg="add del mod">
          <ac:chgData name="Reiff, Daniela" userId="d0cf8fd9-e5f5-49f9-80da-3c616d8cac15" providerId="ADAL" clId="{6B0C3A8E-6FE5-4707-8E1A-5522AAB9CCE6}" dt="2023-03-28T12:01:45.408" v="1622" actId="478"/>
          <ac:picMkLst>
            <pc:docMk/>
            <pc:sldMk cId="2365146240" sldId="257"/>
            <ac:picMk id="81" creationId="{BB4F8C17-C93F-D991-099D-BB695714BC15}"/>
          </ac:picMkLst>
        </pc:picChg>
      </pc:sldChg>
      <pc:sldChg chg="addSp delSp modSp mod modTransition delAnim modAnim modNotesTx">
        <pc:chgData name="Reiff, Daniela" userId="d0cf8fd9-e5f5-49f9-80da-3c616d8cac15" providerId="ADAL" clId="{6B0C3A8E-6FE5-4707-8E1A-5522AAB9CCE6}" dt="2023-03-28T12:01:42.379" v="1621" actId="478"/>
        <pc:sldMkLst>
          <pc:docMk/>
          <pc:sldMk cId="709619900" sldId="258"/>
        </pc:sldMkLst>
        <pc:spChg chg="mod">
          <ac:chgData name="Reiff, Daniela" userId="d0cf8fd9-e5f5-49f9-80da-3c616d8cac15" providerId="ADAL" clId="{6B0C3A8E-6FE5-4707-8E1A-5522AAB9CCE6}" dt="2023-03-28T10:32:38.416" v="1170" actId="14100"/>
          <ac:spMkLst>
            <pc:docMk/>
            <pc:sldMk cId="709619900" sldId="258"/>
            <ac:spMk id="17" creationId="{8844E47D-10FA-F732-1486-B6D6B240B3CC}"/>
          </ac:spMkLst>
        </pc:spChg>
        <pc:spChg chg="mod">
          <ac:chgData name="Reiff, Daniela" userId="d0cf8fd9-e5f5-49f9-80da-3c616d8cac15" providerId="ADAL" clId="{6B0C3A8E-6FE5-4707-8E1A-5522AAB9CCE6}" dt="2023-03-28T10:31:59.041" v="1130" actId="1037"/>
          <ac:spMkLst>
            <pc:docMk/>
            <pc:sldMk cId="709619900" sldId="258"/>
            <ac:spMk id="18" creationId="{04A80657-5EC7-0A36-4D3B-5DADF79D19DB}"/>
          </ac:spMkLst>
        </pc:spChg>
        <pc:spChg chg="mod">
          <ac:chgData name="Reiff, Daniela" userId="d0cf8fd9-e5f5-49f9-80da-3c616d8cac15" providerId="ADAL" clId="{6B0C3A8E-6FE5-4707-8E1A-5522AAB9CCE6}" dt="2023-03-28T10:32:14.210" v="1160" actId="1038"/>
          <ac:spMkLst>
            <pc:docMk/>
            <pc:sldMk cId="709619900" sldId="258"/>
            <ac:spMk id="40" creationId="{44172377-C98D-3A31-1E01-9292067EDC5D}"/>
          </ac:spMkLst>
        </pc:spChg>
        <pc:grpChg chg="mod">
          <ac:chgData name="Reiff, Daniela" userId="d0cf8fd9-e5f5-49f9-80da-3c616d8cac15" providerId="ADAL" clId="{6B0C3A8E-6FE5-4707-8E1A-5522AAB9CCE6}" dt="2023-03-28T10:31:43.802" v="1068" actId="1037"/>
          <ac:grpSpMkLst>
            <pc:docMk/>
            <pc:sldMk cId="709619900" sldId="258"/>
            <ac:grpSpMk id="11" creationId="{1C45A5FB-62F4-64BC-B02B-0FE8B5C6318D}"/>
          </ac:grpSpMkLst>
        </pc:grpChg>
        <pc:grpChg chg="mod">
          <ac:chgData name="Reiff, Daniela" userId="d0cf8fd9-e5f5-49f9-80da-3c616d8cac15" providerId="ADAL" clId="{6B0C3A8E-6FE5-4707-8E1A-5522AAB9CCE6}" dt="2023-03-28T10:52:32.415" v="1457" actId="1036"/>
          <ac:grpSpMkLst>
            <pc:docMk/>
            <pc:sldMk cId="709619900" sldId="258"/>
            <ac:grpSpMk id="23" creationId="{7C8C5585-DB68-0212-DC37-739B8157A49E}"/>
          </ac:grpSpMkLst>
        </pc:grpChg>
        <pc:grpChg chg="mod">
          <ac:chgData name="Reiff, Daniela" userId="d0cf8fd9-e5f5-49f9-80da-3c616d8cac15" providerId="ADAL" clId="{6B0C3A8E-6FE5-4707-8E1A-5522AAB9CCE6}" dt="2023-03-28T10:31:52.573" v="1105" actId="1038"/>
          <ac:grpSpMkLst>
            <pc:docMk/>
            <pc:sldMk cId="709619900" sldId="258"/>
            <ac:grpSpMk id="44" creationId="{9DAA14D7-D9BB-C9A5-DA67-636B60AC6542}"/>
          </ac:grpSpMkLst>
        </pc:grpChg>
        <pc:picChg chg="mod">
          <ac:chgData name="Reiff, Daniela" userId="d0cf8fd9-e5f5-49f9-80da-3c616d8cac15" providerId="ADAL" clId="{6B0C3A8E-6FE5-4707-8E1A-5522AAB9CCE6}" dt="2023-03-28T10:32:43.173" v="1171" actId="1076"/>
          <ac:picMkLst>
            <pc:docMk/>
            <pc:sldMk cId="709619900" sldId="258"/>
            <ac:picMk id="22" creationId="{70CA899C-0AB6-8CDB-403C-8B54FF163C97}"/>
          </ac:picMkLst>
        </pc:picChg>
        <pc:picChg chg="add del mod">
          <ac:chgData name="Reiff, Daniela" userId="d0cf8fd9-e5f5-49f9-80da-3c616d8cac15" providerId="ADAL" clId="{6B0C3A8E-6FE5-4707-8E1A-5522AAB9CCE6}" dt="2023-03-28T10:08:40.944" v="12"/>
          <ac:picMkLst>
            <pc:docMk/>
            <pc:sldMk cId="709619900" sldId="258"/>
            <ac:picMk id="31" creationId="{4803EFDC-6D7A-1B45-A861-BBE2EB226260}"/>
          </ac:picMkLst>
        </pc:picChg>
        <pc:picChg chg="add del mod">
          <ac:chgData name="Reiff, Daniela" userId="d0cf8fd9-e5f5-49f9-80da-3c616d8cac15" providerId="ADAL" clId="{6B0C3A8E-6FE5-4707-8E1A-5522AAB9CCE6}" dt="2023-03-28T10:09:01.971" v="15" actId="478"/>
          <ac:picMkLst>
            <pc:docMk/>
            <pc:sldMk cId="709619900" sldId="258"/>
            <ac:picMk id="32" creationId="{83EA88A9-DB61-4994-D467-10099411B809}"/>
          </ac:picMkLst>
        </pc:picChg>
        <pc:picChg chg="add del mod">
          <ac:chgData name="Reiff, Daniela" userId="d0cf8fd9-e5f5-49f9-80da-3c616d8cac15" providerId="ADAL" clId="{6B0C3A8E-6FE5-4707-8E1A-5522AAB9CCE6}" dt="2023-03-28T11:20:43.671" v="1613"/>
          <ac:picMkLst>
            <pc:docMk/>
            <pc:sldMk cId="709619900" sldId="258"/>
            <ac:picMk id="33" creationId="{8287423D-19BB-3B41-5756-1C38600E763A}"/>
          </ac:picMkLst>
        </pc:picChg>
        <pc:picChg chg="add del mod">
          <ac:chgData name="Reiff, Daniela" userId="d0cf8fd9-e5f5-49f9-80da-3c616d8cac15" providerId="ADAL" clId="{6B0C3A8E-6FE5-4707-8E1A-5522AAB9CCE6}" dt="2023-03-28T11:25:08.221" v="1617"/>
          <ac:picMkLst>
            <pc:docMk/>
            <pc:sldMk cId="709619900" sldId="258"/>
            <ac:picMk id="34" creationId="{07F3E498-959F-007F-5CA0-2E3348F4B209}"/>
          </ac:picMkLst>
        </pc:picChg>
        <pc:picChg chg="add del mod ord">
          <ac:chgData name="Reiff, Daniela" userId="d0cf8fd9-e5f5-49f9-80da-3c616d8cac15" providerId="ADAL" clId="{6B0C3A8E-6FE5-4707-8E1A-5522AAB9CCE6}" dt="2023-03-28T11:26:52.969" v="1618"/>
          <ac:picMkLst>
            <pc:docMk/>
            <pc:sldMk cId="709619900" sldId="258"/>
            <ac:picMk id="35" creationId="{D6C796CC-7C2B-537B-8295-5DDDB166B0BA}"/>
          </ac:picMkLst>
        </pc:picChg>
        <pc:picChg chg="add del mod">
          <ac:chgData name="Reiff, Daniela" userId="d0cf8fd9-e5f5-49f9-80da-3c616d8cac15" providerId="ADAL" clId="{6B0C3A8E-6FE5-4707-8E1A-5522AAB9CCE6}" dt="2023-03-28T12:01:42.379" v="1621" actId="478"/>
          <ac:picMkLst>
            <pc:docMk/>
            <pc:sldMk cId="709619900" sldId="258"/>
            <ac:picMk id="36" creationId="{099DBB03-CA75-3482-49F8-321DDDD4E317}"/>
          </ac:picMkLst>
        </pc:picChg>
      </pc:sldChg>
      <pc:sldChg chg="addSp delSp modSp mod modTransition delAnim modAnim">
        <pc:chgData name="Reiff, Daniela" userId="d0cf8fd9-e5f5-49f9-80da-3c616d8cac15" providerId="ADAL" clId="{6B0C3A8E-6FE5-4707-8E1A-5522AAB9CCE6}" dt="2023-03-28T11:30:42.626" v="1619" actId="478"/>
        <pc:sldMkLst>
          <pc:docMk/>
          <pc:sldMk cId="817974334" sldId="259"/>
        </pc:sldMkLst>
        <pc:spChg chg="mod">
          <ac:chgData name="Reiff, Daniela" userId="d0cf8fd9-e5f5-49f9-80da-3c616d8cac15" providerId="ADAL" clId="{6B0C3A8E-6FE5-4707-8E1A-5522AAB9CCE6}" dt="2023-03-28T10:35:17.986" v="1339" actId="1037"/>
          <ac:spMkLst>
            <pc:docMk/>
            <pc:sldMk cId="817974334" sldId="259"/>
            <ac:spMk id="12" creationId="{6354698A-AA95-1B27-1904-8B45BAE8A8E4}"/>
          </ac:spMkLst>
        </pc:spChg>
        <pc:spChg chg="mod">
          <ac:chgData name="Reiff, Daniela" userId="d0cf8fd9-e5f5-49f9-80da-3c616d8cac15" providerId="ADAL" clId="{6B0C3A8E-6FE5-4707-8E1A-5522AAB9CCE6}" dt="2023-03-28T10:35:11.691" v="1311" actId="1037"/>
          <ac:spMkLst>
            <pc:docMk/>
            <pc:sldMk cId="817974334" sldId="259"/>
            <ac:spMk id="13" creationId="{3CCECE3D-F952-BA95-1DF5-7982066DD162}"/>
          </ac:spMkLst>
        </pc:spChg>
        <pc:spChg chg="del">
          <ac:chgData name="Reiff, Daniela" userId="d0cf8fd9-e5f5-49f9-80da-3c616d8cac15" providerId="ADAL" clId="{6B0C3A8E-6FE5-4707-8E1A-5522AAB9CCE6}" dt="2023-03-28T10:35:26.769" v="1340" actId="478"/>
          <ac:spMkLst>
            <pc:docMk/>
            <pc:sldMk cId="817974334" sldId="259"/>
            <ac:spMk id="17" creationId="{8844E47D-10FA-F732-1486-B6D6B240B3CC}"/>
          </ac:spMkLst>
        </pc:spChg>
        <pc:spChg chg="mod">
          <ac:chgData name="Reiff, Daniela" userId="d0cf8fd9-e5f5-49f9-80da-3c616d8cac15" providerId="ADAL" clId="{6B0C3A8E-6FE5-4707-8E1A-5522AAB9CCE6}" dt="2023-03-28T10:35:03.101" v="1277"/>
          <ac:spMkLst>
            <pc:docMk/>
            <pc:sldMk cId="817974334" sldId="259"/>
            <ac:spMk id="28" creationId="{B3F33958-D4EE-F19B-7851-D4CD1892C9EF}"/>
          </ac:spMkLst>
        </pc:spChg>
        <pc:spChg chg="mod">
          <ac:chgData name="Reiff, Daniela" userId="d0cf8fd9-e5f5-49f9-80da-3c616d8cac15" providerId="ADAL" clId="{6B0C3A8E-6FE5-4707-8E1A-5522AAB9CCE6}" dt="2023-03-28T10:35:03.101" v="1277"/>
          <ac:spMkLst>
            <pc:docMk/>
            <pc:sldMk cId="817974334" sldId="259"/>
            <ac:spMk id="29" creationId="{73979390-84F7-693D-3A01-3D1963DE1D33}"/>
          </ac:spMkLst>
        </pc:spChg>
        <pc:spChg chg="add mod">
          <ac:chgData name="Reiff, Daniela" userId="d0cf8fd9-e5f5-49f9-80da-3c616d8cac15" providerId="ADAL" clId="{6B0C3A8E-6FE5-4707-8E1A-5522AAB9CCE6}" dt="2023-03-28T10:35:27.507" v="1341"/>
          <ac:spMkLst>
            <pc:docMk/>
            <pc:sldMk cId="817974334" sldId="259"/>
            <ac:spMk id="31" creationId="{53AA0AE3-B073-5AF1-22F8-C3AC5953CFCC}"/>
          </ac:spMkLst>
        </pc:spChg>
        <pc:spChg chg="mod">
          <ac:chgData name="Reiff, Daniela" userId="d0cf8fd9-e5f5-49f9-80da-3c616d8cac15" providerId="ADAL" clId="{6B0C3A8E-6FE5-4707-8E1A-5522AAB9CCE6}" dt="2023-03-28T10:36:46.635" v="1383"/>
          <ac:spMkLst>
            <pc:docMk/>
            <pc:sldMk cId="817974334" sldId="259"/>
            <ac:spMk id="35" creationId="{EAC108EE-3F85-9D33-F1F7-7F2B2440CE04}"/>
          </ac:spMkLst>
        </pc:spChg>
        <pc:spChg chg="mod">
          <ac:chgData name="Reiff, Daniela" userId="d0cf8fd9-e5f5-49f9-80da-3c616d8cac15" providerId="ADAL" clId="{6B0C3A8E-6FE5-4707-8E1A-5522AAB9CCE6}" dt="2023-03-28T10:36:46.635" v="1383"/>
          <ac:spMkLst>
            <pc:docMk/>
            <pc:sldMk cId="817974334" sldId="259"/>
            <ac:spMk id="36" creationId="{B0490D50-755B-EEED-105D-E463FF35AFBB}"/>
          </ac:spMkLst>
        </pc:spChg>
        <pc:spChg chg="mod">
          <ac:chgData name="Reiff, Daniela" userId="d0cf8fd9-e5f5-49f9-80da-3c616d8cac15" providerId="ADAL" clId="{6B0C3A8E-6FE5-4707-8E1A-5522AAB9CCE6}" dt="2023-03-28T10:53:42.490" v="1464"/>
          <ac:spMkLst>
            <pc:docMk/>
            <pc:sldMk cId="817974334" sldId="259"/>
            <ac:spMk id="42" creationId="{159217E6-37ED-D06D-6EBC-9B99331C6E17}"/>
          </ac:spMkLst>
        </pc:spChg>
        <pc:spChg chg="mod">
          <ac:chgData name="Reiff, Daniela" userId="d0cf8fd9-e5f5-49f9-80da-3c616d8cac15" providerId="ADAL" clId="{6B0C3A8E-6FE5-4707-8E1A-5522AAB9CCE6}" dt="2023-03-28T10:53:42.490" v="1464"/>
          <ac:spMkLst>
            <pc:docMk/>
            <pc:sldMk cId="817974334" sldId="259"/>
            <ac:spMk id="43" creationId="{1A083D56-F1C2-35DA-3421-95541528FB38}"/>
          </ac:spMkLst>
        </pc:spChg>
        <pc:spChg chg="mod">
          <ac:chgData name="Reiff, Daniela" userId="d0cf8fd9-e5f5-49f9-80da-3c616d8cac15" providerId="ADAL" clId="{6B0C3A8E-6FE5-4707-8E1A-5522AAB9CCE6}" dt="2023-03-28T10:53:45.900" v="1465"/>
          <ac:spMkLst>
            <pc:docMk/>
            <pc:sldMk cId="817974334" sldId="259"/>
            <ac:spMk id="45" creationId="{43DE4A29-3749-4938-CBCF-8B753704CEFF}"/>
          </ac:spMkLst>
        </pc:spChg>
        <pc:spChg chg="mod">
          <ac:chgData name="Reiff, Daniela" userId="d0cf8fd9-e5f5-49f9-80da-3c616d8cac15" providerId="ADAL" clId="{6B0C3A8E-6FE5-4707-8E1A-5522AAB9CCE6}" dt="2023-03-28T10:53:45.900" v="1465"/>
          <ac:spMkLst>
            <pc:docMk/>
            <pc:sldMk cId="817974334" sldId="259"/>
            <ac:spMk id="46" creationId="{A4F5DCBF-98AF-02AA-7A12-937E57894438}"/>
          </ac:spMkLst>
        </pc:spChg>
        <pc:spChg chg="mod">
          <ac:chgData name="Reiff, Daniela" userId="d0cf8fd9-e5f5-49f9-80da-3c616d8cac15" providerId="ADAL" clId="{6B0C3A8E-6FE5-4707-8E1A-5522AAB9CCE6}" dt="2023-03-28T10:55:33.921" v="1472"/>
          <ac:spMkLst>
            <pc:docMk/>
            <pc:sldMk cId="817974334" sldId="259"/>
            <ac:spMk id="48" creationId="{D71394A1-B25E-2732-0850-3BB6D39BBBAC}"/>
          </ac:spMkLst>
        </pc:spChg>
        <pc:spChg chg="mod">
          <ac:chgData name="Reiff, Daniela" userId="d0cf8fd9-e5f5-49f9-80da-3c616d8cac15" providerId="ADAL" clId="{6B0C3A8E-6FE5-4707-8E1A-5522AAB9CCE6}" dt="2023-03-28T10:55:33.921" v="1472"/>
          <ac:spMkLst>
            <pc:docMk/>
            <pc:sldMk cId="817974334" sldId="259"/>
            <ac:spMk id="49" creationId="{7D0D808C-BE30-366C-36D7-0426A37AC4D6}"/>
          </ac:spMkLst>
        </pc:spChg>
        <pc:spChg chg="mod">
          <ac:chgData name="Reiff, Daniela" userId="d0cf8fd9-e5f5-49f9-80da-3c616d8cac15" providerId="ADAL" clId="{6B0C3A8E-6FE5-4707-8E1A-5522AAB9CCE6}" dt="2023-03-28T11:16:41.130" v="1604" actId="27803"/>
          <ac:spMkLst>
            <pc:docMk/>
            <pc:sldMk cId="817974334" sldId="259"/>
            <ac:spMk id="53" creationId="{1B4398A0-A17B-3145-4A02-9A8D9139B5BE}"/>
          </ac:spMkLst>
        </pc:spChg>
        <pc:spChg chg="mod">
          <ac:chgData name="Reiff, Daniela" userId="d0cf8fd9-e5f5-49f9-80da-3c616d8cac15" providerId="ADAL" clId="{6B0C3A8E-6FE5-4707-8E1A-5522AAB9CCE6}" dt="2023-03-28T11:16:41.130" v="1604" actId="27803"/>
          <ac:spMkLst>
            <pc:docMk/>
            <pc:sldMk cId="817974334" sldId="259"/>
            <ac:spMk id="54" creationId="{CA57059E-F400-8397-34D5-C09B2A349D2F}"/>
          </ac:spMkLst>
        </pc:spChg>
        <pc:spChg chg="mod">
          <ac:chgData name="Reiff, Daniela" userId="d0cf8fd9-e5f5-49f9-80da-3c616d8cac15" providerId="ADAL" clId="{6B0C3A8E-6FE5-4707-8E1A-5522AAB9CCE6}" dt="2023-03-28T11:16:41.130" v="1604" actId="27803"/>
          <ac:spMkLst>
            <pc:docMk/>
            <pc:sldMk cId="817974334" sldId="259"/>
            <ac:spMk id="55" creationId="{F930E5E8-2E80-C51C-29C8-CA3EB28E4E1C}"/>
          </ac:spMkLst>
        </pc:spChg>
        <pc:spChg chg="mod">
          <ac:chgData name="Reiff, Daniela" userId="d0cf8fd9-e5f5-49f9-80da-3c616d8cac15" providerId="ADAL" clId="{6B0C3A8E-6FE5-4707-8E1A-5522AAB9CCE6}" dt="2023-03-28T11:16:41.130" v="1604" actId="27803"/>
          <ac:spMkLst>
            <pc:docMk/>
            <pc:sldMk cId="817974334" sldId="259"/>
            <ac:spMk id="56" creationId="{B93EDE70-DEB6-062C-D17D-91BC1AF4FA58}"/>
          </ac:spMkLst>
        </pc:spChg>
        <pc:grpChg chg="add mod">
          <ac:chgData name="Reiff, Daniela" userId="d0cf8fd9-e5f5-49f9-80da-3c616d8cac15" providerId="ADAL" clId="{6B0C3A8E-6FE5-4707-8E1A-5522AAB9CCE6}" dt="2023-03-28T10:35:03.101" v="1277"/>
          <ac:grpSpMkLst>
            <pc:docMk/>
            <pc:sldMk cId="817974334" sldId="259"/>
            <ac:grpSpMk id="11" creationId="{9F0EB4FC-4058-5F2D-4792-17FC04A8DE0C}"/>
          </ac:grpSpMkLst>
        </pc:grpChg>
        <pc:grpChg chg="del">
          <ac:chgData name="Reiff, Daniela" userId="d0cf8fd9-e5f5-49f9-80da-3c616d8cac15" providerId="ADAL" clId="{6B0C3A8E-6FE5-4707-8E1A-5522AAB9CCE6}" dt="2023-03-28T10:36:48.606" v="1384" actId="478"/>
          <ac:grpSpMkLst>
            <pc:docMk/>
            <pc:sldMk cId="817974334" sldId="259"/>
            <ac:grpSpMk id="18" creationId="{B11971BB-60C0-27EB-78CB-6E18BE551350}"/>
          </ac:grpSpMkLst>
        </pc:grpChg>
        <pc:grpChg chg="add del mod">
          <ac:chgData name="Reiff, Daniela" userId="d0cf8fd9-e5f5-49f9-80da-3c616d8cac15" providerId="ADAL" clId="{6B0C3A8E-6FE5-4707-8E1A-5522AAB9CCE6}" dt="2023-03-28T10:53:49.139" v="1467" actId="478"/>
          <ac:grpSpMkLst>
            <pc:docMk/>
            <pc:sldMk cId="817974334" sldId="259"/>
            <ac:grpSpMk id="32" creationId="{E43471C2-35BC-D364-079B-10878DEC5566}"/>
          </ac:grpSpMkLst>
        </pc:grpChg>
        <pc:grpChg chg="add del mod">
          <ac:chgData name="Reiff, Daniela" userId="d0cf8fd9-e5f5-49f9-80da-3c616d8cac15" providerId="ADAL" clId="{6B0C3A8E-6FE5-4707-8E1A-5522AAB9CCE6}" dt="2023-03-28T10:53:48.330" v="1466" actId="478"/>
          <ac:grpSpMkLst>
            <pc:docMk/>
            <pc:sldMk cId="817974334" sldId="259"/>
            <ac:grpSpMk id="41" creationId="{B62A198A-4011-021F-0E17-8DFB005F3D0E}"/>
          </ac:grpSpMkLst>
        </pc:grpChg>
        <pc:grpChg chg="add del mod">
          <ac:chgData name="Reiff, Daniela" userId="d0cf8fd9-e5f5-49f9-80da-3c616d8cac15" providerId="ADAL" clId="{6B0C3A8E-6FE5-4707-8E1A-5522AAB9CCE6}" dt="2023-03-28T10:55:37.077" v="1473" actId="478"/>
          <ac:grpSpMkLst>
            <pc:docMk/>
            <pc:sldMk cId="817974334" sldId="259"/>
            <ac:grpSpMk id="44" creationId="{A625FAC4-352F-176B-9A08-6804BFDC379E}"/>
          </ac:grpSpMkLst>
        </pc:grpChg>
        <pc:grpChg chg="add mod">
          <ac:chgData name="Reiff, Daniela" userId="d0cf8fd9-e5f5-49f9-80da-3c616d8cac15" providerId="ADAL" clId="{6B0C3A8E-6FE5-4707-8E1A-5522AAB9CCE6}" dt="2023-03-28T10:55:33.921" v="1472"/>
          <ac:grpSpMkLst>
            <pc:docMk/>
            <pc:sldMk cId="817974334" sldId="259"/>
            <ac:grpSpMk id="47" creationId="{441C07FD-A49E-665E-F551-0CCA0AD5D728}"/>
          </ac:grpSpMkLst>
        </pc:grpChg>
        <pc:grpChg chg="add del mod">
          <ac:chgData name="Reiff, Daniela" userId="d0cf8fd9-e5f5-49f9-80da-3c616d8cac15" providerId="ADAL" clId="{6B0C3A8E-6FE5-4707-8E1A-5522AAB9CCE6}" dt="2023-03-28T11:16:41.130" v="1604" actId="27803"/>
          <ac:grpSpMkLst>
            <pc:docMk/>
            <pc:sldMk cId="817974334" sldId="259"/>
            <ac:grpSpMk id="51" creationId="{033C5FEE-6561-4BBC-A3A6-1D4E3964F9C1}"/>
          </ac:grpSpMkLst>
        </pc:grpChg>
        <pc:grpChg chg="mod">
          <ac:chgData name="Reiff, Daniela" userId="d0cf8fd9-e5f5-49f9-80da-3c616d8cac15" providerId="ADAL" clId="{6B0C3A8E-6FE5-4707-8E1A-5522AAB9CCE6}" dt="2023-03-28T11:16:41.130" v="1604" actId="27803"/>
          <ac:grpSpMkLst>
            <pc:docMk/>
            <pc:sldMk cId="817974334" sldId="259"/>
            <ac:grpSpMk id="52" creationId="{8BD41C88-3ABF-2AA9-123A-C00BD2643F32}"/>
          </ac:grpSpMkLst>
        </pc:grpChg>
        <pc:picChg chg="add del mod">
          <ac:chgData name="Reiff, Daniela" userId="d0cf8fd9-e5f5-49f9-80da-3c616d8cac15" providerId="ADAL" clId="{6B0C3A8E-6FE5-4707-8E1A-5522AAB9CCE6}" dt="2023-03-28T10:08:40.944" v="12"/>
          <ac:picMkLst>
            <pc:docMk/>
            <pc:sldMk cId="817974334" sldId="259"/>
            <ac:picMk id="3" creationId="{A5407F2D-4DB2-8B68-B659-463A9A090712}"/>
          </ac:picMkLst>
        </pc:picChg>
        <pc:picChg chg="add del mod">
          <ac:chgData name="Reiff, Daniela" userId="d0cf8fd9-e5f5-49f9-80da-3c616d8cac15" providerId="ADAL" clId="{6B0C3A8E-6FE5-4707-8E1A-5522AAB9CCE6}" dt="2023-03-28T10:09:08.053" v="17" actId="478"/>
          <ac:picMkLst>
            <pc:docMk/>
            <pc:sldMk cId="817974334" sldId="259"/>
            <ac:picMk id="4" creationId="{9D7C924B-74D9-C1A1-F4A7-9CAA6C79C3FD}"/>
          </ac:picMkLst>
        </pc:picChg>
        <pc:picChg chg="del mod">
          <ac:chgData name="Reiff, Daniela" userId="d0cf8fd9-e5f5-49f9-80da-3c616d8cac15" providerId="ADAL" clId="{6B0C3A8E-6FE5-4707-8E1A-5522AAB9CCE6}" dt="2023-03-28T11:14:11.177" v="1585" actId="478"/>
          <ac:picMkLst>
            <pc:docMk/>
            <pc:sldMk cId="817974334" sldId="259"/>
            <ac:picMk id="21" creationId="{FEA221A2-1325-7C52-72CC-B8E7693D5796}"/>
          </ac:picMkLst>
        </pc:picChg>
        <pc:picChg chg="mod">
          <ac:chgData name="Reiff, Daniela" userId="d0cf8fd9-e5f5-49f9-80da-3c616d8cac15" providerId="ADAL" clId="{6B0C3A8E-6FE5-4707-8E1A-5522AAB9CCE6}" dt="2023-03-28T11:10:16.399" v="1577" actId="207"/>
          <ac:picMkLst>
            <pc:docMk/>
            <pc:sldMk cId="817974334" sldId="259"/>
            <ac:picMk id="26" creationId="{08CB256B-4B5F-1F8F-689B-FBAAC87CB220}"/>
          </ac:picMkLst>
        </pc:picChg>
        <pc:picChg chg="mod">
          <ac:chgData name="Reiff, Daniela" userId="d0cf8fd9-e5f5-49f9-80da-3c616d8cac15" providerId="ADAL" clId="{6B0C3A8E-6FE5-4707-8E1A-5522AAB9CCE6}" dt="2023-03-28T11:11:30.536" v="1581"/>
          <ac:picMkLst>
            <pc:docMk/>
            <pc:sldMk cId="817974334" sldId="259"/>
            <ac:picMk id="27" creationId="{0695B60E-49B3-CDB3-B7AA-40F408D85E27}"/>
          </ac:picMkLst>
        </pc:picChg>
        <pc:picChg chg="mod">
          <ac:chgData name="Reiff, Daniela" userId="d0cf8fd9-e5f5-49f9-80da-3c616d8cac15" providerId="ADAL" clId="{6B0C3A8E-6FE5-4707-8E1A-5522AAB9CCE6}" dt="2023-03-28T11:10:20.270" v="1578" actId="207"/>
          <ac:picMkLst>
            <pc:docMk/>
            <pc:sldMk cId="817974334" sldId="259"/>
            <ac:picMk id="37" creationId="{08CB256B-4B5F-1F8F-689B-FBAAC87CB220}"/>
          </ac:picMkLst>
        </pc:picChg>
        <pc:picChg chg="mod">
          <ac:chgData name="Reiff, Daniela" userId="d0cf8fd9-e5f5-49f9-80da-3c616d8cac15" providerId="ADAL" clId="{6B0C3A8E-6FE5-4707-8E1A-5522AAB9CCE6}" dt="2023-03-28T11:10:23.882" v="1579" actId="207"/>
          <ac:picMkLst>
            <pc:docMk/>
            <pc:sldMk cId="817974334" sldId="259"/>
            <ac:picMk id="39" creationId="{08CB256B-4B5F-1F8F-689B-FBAAC87CB220}"/>
          </ac:picMkLst>
        </pc:picChg>
        <pc:picChg chg="add mod ord">
          <ac:chgData name="Reiff, Daniela" userId="d0cf8fd9-e5f5-49f9-80da-3c616d8cac15" providerId="ADAL" clId="{6B0C3A8E-6FE5-4707-8E1A-5522AAB9CCE6}" dt="2023-03-28T11:14:55.975" v="1602" actId="171"/>
          <ac:picMkLst>
            <pc:docMk/>
            <pc:sldMk cId="817974334" sldId="259"/>
            <ac:picMk id="50" creationId="{4D634FFB-7E9A-2934-D8BD-823090AE6E21}"/>
          </ac:picMkLst>
        </pc:picChg>
        <pc:picChg chg="add del">
          <ac:chgData name="Reiff, Daniela" userId="d0cf8fd9-e5f5-49f9-80da-3c616d8cac15" providerId="ADAL" clId="{6B0C3A8E-6FE5-4707-8E1A-5522AAB9CCE6}" dt="2023-03-28T11:16:41.130" v="1604" actId="27803"/>
          <ac:picMkLst>
            <pc:docMk/>
            <pc:sldMk cId="817974334" sldId="259"/>
            <ac:picMk id="57" creationId="{215C79D7-9811-E436-D6A3-BAD8A4D0EBB6}"/>
          </ac:picMkLst>
        </pc:picChg>
        <pc:picChg chg="add del mod">
          <ac:chgData name="Reiff, Daniela" userId="d0cf8fd9-e5f5-49f9-80da-3c616d8cac15" providerId="ADAL" clId="{6B0C3A8E-6FE5-4707-8E1A-5522AAB9CCE6}" dt="2023-03-28T11:30:42.626" v="1619" actId="478"/>
          <ac:picMkLst>
            <pc:docMk/>
            <pc:sldMk cId="817974334" sldId="259"/>
            <ac:picMk id="58" creationId="{FED12E41-D008-4BFC-B5A0-ABBCD051CE42}"/>
          </ac:picMkLst>
        </pc:picChg>
      </pc:sldChg>
      <pc:sldChg chg="addSp delSp modSp add mod modTransition delAnim modAnim modNotesTx">
        <pc:chgData name="Reiff, Daniela" userId="d0cf8fd9-e5f5-49f9-80da-3c616d8cac15" providerId="ADAL" clId="{6B0C3A8E-6FE5-4707-8E1A-5522AAB9CCE6}" dt="2023-03-28T12:01:39.281" v="1620" actId="478"/>
        <pc:sldMkLst>
          <pc:docMk/>
          <pc:sldMk cId="3262450809" sldId="260"/>
        </pc:sldMkLst>
        <pc:spChg chg="mod">
          <ac:chgData name="Reiff, Daniela" userId="d0cf8fd9-e5f5-49f9-80da-3c616d8cac15" providerId="ADAL" clId="{6B0C3A8E-6FE5-4707-8E1A-5522AAB9CCE6}" dt="2023-03-28T10:34:00.767" v="1198"/>
          <ac:spMkLst>
            <pc:docMk/>
            <pc:sldMk cId="3262450809" sldId="260"/>
            <ac:spMk id="12" creationId="{A5CEDEF6-6D2D-0F2D-4FAE-4617FE595F30}"/>
          </ac:spMkLst>
        </pc:spChg>
        <pc:spChg chg="mod">
          <ac:chgData name="Reiff, Daniela" userId="d0cf8fd9-e5f5-49f9-80da-3c616d8cac15" providerId="ADAL" clId="{6B0C3A8E-6FE5-4707-8E1A-5522AAB9CCE6}" dt="2023-03-28T10:34:00.767" v="1198"/>
          <ac:spMkLst>
            <pc:docMk/>
            <pc:sldMk cId="3262450809" sldId="260"/>
            <ac:spMk id="13" creationId="{D24B6582-5969-22F4-9B97-F1E1160F8D76}"/>
          </ac:spMkLst>
        </pc:spChg>
        <pc:spChg chg="mod">
          <ac:chgData name="Reiff, Daniela" userId="d0cf8fd9-e5f5-49f9-80da-3c616d8cac15" providerId="ADAL" clId="{6B0C3A8E-6FE5-4707-8E1A-5522AAB9CCE6}" dt="2023-03-28T10:34:24.178" v="1199"/>
          <ac:spMkLst>
            <pc:docMk/>
            <pc:sldMk cId="3262450809" sldId="260"/>
            <ac:spMk id="18" creationId="{0BAD4643-372E-4071-879D-DF9C8036F926}"/>
          </ac:spMkLst>
        </pc:spChg>
        <pc:spChg chg="mod">
          <ac:chgData name="Reiff, Daniela" userId="d0cf8fd9-e5f5-49f9-80da-3c616d8cac15" providerId="ADAL" clId="{6B0C3A8E-6FE5-4707-8E1A-5522AAB9CCE6}" dt="2023-03-28T10:34:24.178" v="1199"/>
          <ac:spMkLst>
            <pc:docMk/>
            <pc:sldMk cId="3262450809" sldId="260"/>
            <ac:spMk id="19" creationId="{6FA09FC9-2541-0E68-6EDC-9AA801BC4A71}"/>
          </ac:spMkLst>
        </pc:spChg>
        <pc:spChg chg="mod">
          <ac:chgData name="Reiff, Daniela" userId="d0cf8fd9-e5f5-49f9-80da-3c616d8cac15" providerId="ADAL" clId="{6B0C3A8E-6FE5-4707-8E1A-5522AAB9CCE6}" dt="2023-03-28T10:48:47.024" v="1426" actId="1035"/>
          <ac:spMkLst>
            <pc:docMk/>
            <pc:sldMk cId="3262450809" sldId="260"/>
            <ac:spMk id="21" creationId="{55EF12A2-5EC0-B948-FDC4-32FD8883374A}"/>
          </ac:spMkLst>
        </pc:spChg>
        <pc:spChg chg="mod">
          <ac:chgData name="Reiff, Daniela" userId="d0cf8fd9-e5f5-49f9-80da-3c616d8cac15" providerId="ADAL" clId="{6B0C3A8E-6FE5-4707-8E1A-5522AAB9CCE6}" dt="2023-03-28T10:48:38.517" v="1423" actId="1038"/>
          <ac:spMkLst>
            <pc:docMk/>
            <pc:sldMk cId="3262450809" sldId="260"/>
            <ac:spMk id="22" creationId="{6C73A56A-2A6E-5D05-F618-A93C7286F5BC}"/>
          </ac:spMkLst>
        </pc:spChg>
        <pc:spChg chg="mod">
          <ac:chgData name="Reiff, Daniela" userId="d0cf8fd9-e5f5-49f9-80da-3c616d8cac15" providerId="ADAL" clId="{6B0C3A8E-6FE5-4707-8E1A-5522AAB9CCE6}" dt="2023-03-28T10:50:37.481" v="1450"/>
          <ac:spMkLst>
            <pc:docMk/>
            <pc:sldMk cId="3262450809" sldId="260"/>
            <ac:spMk id="24" creationId="{413C094B-921C-D35F-FA89-4745A9736E60}"/>
          </ac:spMkLst>
        </pc:spChg>
        <pc:spChg chg="mod">
          <ac:chgData name="Reiff, Daniela" userId="d0cf8fd9-e5f5-49f9-80da-3c616d8cac15" providerId="ADAL" clId="{6B0C3A8E-6FE5-4707-8E1A-5522AAB9CCE6}" dt="2023-03-28T10:50:37.481" v="1450"/>
          <ac:spMkLst>
            <pc:docMk/>
            <pc:sldMk cId="3262450809" sldId="260"/>
            <ac:spMk id="25" creationId="{A133EEA3-7D83-5F29-9085-FC3543CB70D2}"/>
          </ac:spMkLst>
        </pc:spChg>
        <pc:spChg chg="mod">
          <ac:chgData name="Reiff, Daniela" userId="d0cf8fd9-e5f5-49f9-80da-3c616d8cac15" providerId="ADAL" clId="{6B0C3A8E-6FE5-4707-8E1A-5522AAB9CCE6}" dt="2023-03-28T10:46:37.532" v="1406" actId="1076"/>
          <ac:spMkLst>
            <pc:docMk/>
            <pc:sldMk cId="3262450809" sldId="260"/>
            <ac:spMk id="40" creationId="{44172377-C98D-3A31-1E01-9292067EDC5D}"/>
          </ac:spMkLst>
        </pc:spChg>
        <pc:spChg chg="mod">
          <ac:chgData name="Reiff, Daniela" userId="d0cf8fd9-e5f5-49f9-80da-3c616d8cac15" providerId="ADAL" clId="{6B0C3A8E-6FE5-4707-8E1A-5522AAB9CCE6}" dt="2023-03-28T10:31:21.571" v="1032" actId="1037"/>
          <ac:spMkLst>
            <pc:docMk/>
            <pc:sldMk cId="3262450809" sldId="260"/>
            <ac:spMk id="42" creationId="{3315F6CB-9F20-83AD-3F0E-9D5FEA16BEF2}"/>
          </ac:spMkLst>
        </pc:spChg>
        <pc:spChg chg="mod">
          <ac:chgData name="Reiff, Daniela" userId="d0cf8fd9-e5f5-49f9-80da-3c616d8cac15" providerId="ADAL" clId="{6B0C3A8E-6FE5-4707-8E1A-5522AAB9CCE6}" dt="2023-03-28T10:31:17.855" v="1016" actId="1037"/>
          <ac:spMkLst>
            <pc:docMk/>
            <pc:sldMk cId="3262450809" sldId="260"/>
            <ac:spMk id="43" creationId="{C511F68C-970D-D965-6153-D404137DBFBC}"/>
          </ac:spMkLst>
        </pc:spChg>
        <pc:grpChg chg="del mod">
          <ac:chgData name="Reiff, Daniela" userId="d0cf8fd9-e5f5-49f9-80da-3c616d8cac15" providerId="ADAL" clId="{6B0C3A8E-6FE5-4707-8E1A-5522AAB9CCE6}" dt="2023-03-28T10:34:30.210" v="1218" actId="478"/>
          <ac:grpSpMkLst>
            <pc:docMk/>
            <pc:sldMk cId="3262450809" sldId="260"/>
            <ac:grpSpMk id="7" creationId="{2EA9487B-4DFC-447D-C15A-444ECD55A9EA}"/>
          </ac:grpSpMkLst>
        </pc:grpChg>
        <pc:grpChg chg="add del mod">
          <ac:chgData name="Reiff, Daniela" userId="d0cf8fd9-e5f5-49f9-80da-3c616d8cac15" providerId="ADAL" clId="{6B0C3A8E-6FE5-4707-8E1A-5522AAB9CCE6}" dt="2023-03-28T10:36:22.379" v="1380" actId="478"/>
          <ac:grpSpMkLst>
            <pc:docMk/>
            <pc:sldMk cId="3262450809" sldId="260"/>
            <ac:grpSpMk id="11" creationId="{1D145709-2E8A-144E-48E1-9C349A245049}"/>
          </ac:grpSpMkLst>
        </pc:grpChg>
        <pc:grpChg chg="add mod">
          <ac:chgData name="Reiff, Daniela" userId="d0cf8fd9-e5f5-49f9-80da-3c616d8cac15" providerId="ADAL" clId="{6B0C3A8E-6FE5-4707-8E1A-5522AAB9CCE6}" dt="2023-03-28T10:34:24.178" v="1199"/>
          <ac:grpSpMkLst>
            <pc:docMk/>
            <pc:sldMk cId="3262450809" sldId="260"/>
            <ac:grpSpMk id="17" creationId="{63A5E32B-B469-85C9-7E61-B2928457E50B}"/>
          </ac:grpSpMkLst>
        </pc:grpChg>
        <pc:grpChg chg="add del mod">
          <ac:chgData name="Reiff, Daniela" userId="d0cf8fd9-e5f5-49f9-80da-3c616d8cac15" providerId="ADAL" clId="{6B0C3A8E-6FE5-4707-8E1A-5522AAB9CCE6}" dt="2023-03-28T10:50:02.742" v="1449" actId="478"/>
          <ac:grpSpMkLst>
            <pc:docMk/>
            <pc:sldMk cId="3262450809" sldId="260"/>
            <ac:grpSpMk id="20" creationId="{0E15AC89-A3D2-BBA9-6F60-34F63D4FD61E}"/>
          </ac:grpSpMkLst>
        </pc:grpChg>
        <pc:grpChg chg="add del mod">
          <ac:chgData name="Reiff, Daniela" userId="d0cf8fd9-e5f5-49f9-80da-3c616d8cac15" providerId="ADAL" clId="{6B0C3A8E-6FE5-4707-8E1A-5522AAB9CCE6}" dt="2023-03-28T10:50:57.989" v="1452" actId="478"/>
          <ac:grpSpMkLst>
            <pc:docMk/>
            <pc:sldMk cId="3262450809" sldId="260"/>
            <ac:grpSpMk id="23" creationId="{242EDA7C-CAE6-DD57-E429-7EA8D986DDCF}"/>
          </ac:grpSpMkLst>
        </pc:grpChg>
        <pc:grpChg chg="mod ord">
          <ac:chgData name="Reiff, Daniela" userId="d0cf8fd9-e5f5-49f9-80da-3c616d8cac15" providerId="ADAL" clId="{6B0C3A8E-6FE5-4707-8E1A-5522AAB9CCE6}" dt="2023-03-28T10:46:57.666" v="1409" actId="1076"/>
          <ac:grpSpMkLst>
            <pc:docMk/>
            <pc:sldMk cId="3262450809" sldId="260"/>
            <ac:grpSpMk id="41" creationId="{3684FF2A-7374-E939-F23E-C71EFE39B8FA}"/>
          </ac:grpSpMkLst>
        </pc:grpChg>
        <pc:picChg chg="add del mod">
          <ac:chgData name="Reiff, Daniela" userId="d0cf8fd9-e5f5-49f9-80da-3c616d8cac15" providerId="ADAL" clId="{6B0C3A8E-6FE5-4707-8E1A-5522AAB9CCE6}" dt="2023-03-28T10:08:40.944" v="12"/>
          <ac:picMkLst>
            <pc:docMk/>
            <pc:sldMk cId="3262450809" sldId="260"/>
            <ac:picMk id="3" creationId="{923BF0C5-E348-2ACF-6919-545C3F9FCACB}"/>
          </ac:picMkLst>
        </pc:picChg>
        <pc:picChg chg="add del mod">
          <ac:chgData name="Reiff, Daniela" userId="d0cf8fd9-e5f5-49f9-80da-3c616d8cac15" providerId="ADAL" clId="{6B0C3A8E-6FE5-4707-8E1A-5522AAB9CCE6}" dt="2023-03-28T10:08:59.555" v="14" actId="478"/>
          <ac:picMkLst>
            <pc:docMk/>
            <pc:sldMk cId="3262450809" sldId="260"/>
            <ac:picMk id="4" creationId="{5442DB16-F58F-255E-A5CE-847835D98927}"/>
          </ac:picMkLst>
        </pc:picChg>
        <pc:picChg chg="add del mod">
          <ac:chgData name="Reiff, Daniela" userId="d0cf8fd9-e5f5-49f9-80da-3c616d8cac15" providerId="ADAL" clId="{6B0C3A8E-6FE5-4707-8E1A-5522AAB9CCE6}" dt="2023-03-28T11:18:47.511" v="1610"/>
          <ac:picMkLst>
            <pc:docMk/>
            <pc:sldMk cId="3262450809" sldId="260"/>
            <ac:picMk id="28" creationId="{7CFDC92F-CCEC-5710-C8ED-D414AEFBCBC5}"/>
          </ac:picMkLst>
        </pc:picChg>
        <pc:picChg chg="add del mod">
          <ac:chgData name="Reiff, Daniela" userId="d0cf8fd9-e5f5-49f9-80da-3c616d8cac15" providerId="ADAL" clId="{6B0C3A8E-6FE5-4707-8E1A-5522AAB9CCE6}" dt="2023-03-28T11:18:55.917" v="1612"/>
          <ac:picMkLst>
            <pc:docMk/>
            <pc:sldMk cId="3262450809" sldId="260"/>
            <ac:picMk id="29" creationId="{3F8B72AD-5F06-A766-B8DE-A6B6FE35ADD0}"/>
          </ac:picMkLst>
        </pc:picChg>
        <pc:picChg chg="add del mod ord">
          <ac:chgData name="Reiff, Daniela" userId="d0cf8fd9-e5f5-49f9-80da-3c616d8cac15" providerId="ADAL" clId="{6B0C3A8E-6FE5-4707-8E1A-5522AAB9CCE6}" dt="2023-03-28T11:20:43.671" v="1613"/>
          <ac:picMkLst>
            <pc:docMk/>
            <pc:sldMk cId="3262450809" sldId="260"/>
            <ac:picMk id="32" creationId="{BF3595A3-6DBE-9E25-7DBE-6079111FAA6B}"/>
          </ac:picMkLst>
        </pc:picChg>
        <pc:picChg chg="add del mod">
          <ac:chgData name="Reiff, Daniela" userId="d0cf8fd9-e5f5-49f9-80da-3c616d8cac15" providerId="ADAL" clId="{6B0C3A8E-6FE5-4707-8E1A-5522AAB9CCE6}" dt="2023-03-28T11:25:08.221" v="1617"/>
          <ac:picMkLst>
            <pc:docMk/>
            <pc:sldMk cId="3262450809" sldId="260"/>
            <ac:picMk id="33" creationId="{B15BD934-0495-4DD8-222A-AC285BBD2683}"/>
          </ac:picMkLst>
        </pc:picChg>
        <pc:picChg chg="add del mod ord">
          <ac:chgData name="Reiff, Daniela" userId="d0cf8fd9-e5f5-49f9-80da-3c616d8cac15" providerId="ADAL" clId="{6B0C3A8E-6FE5-4707-8E1A-5522AAB9CCE6}" dt="2023-03-28T11:26:52.969" v="1618"/>
          <ac:picMkLst>
            <pc:docMk/>
            <pc:sldMk cId="3262450809" sldId="260"/>
            <ac:picMk id="36" creationId="{97956E8B-E2A1-0F5A-C2A0-7F20A9029344}"/>
          </ac:picMkLst>
        </pc:picChg>
        <pc:picChg chg="add del mod">
          <ac:chgData name="Reiff, Daniela" userId="d0cf8fd9-e5f5-49f9-80da-3c616d8cac15" providerId="ADAL" clId="{6B0C3A8E-6FE5-4707-8E1A-5522AAB9CCE6}" dt="2023-03-28T12:01:39.281" v="1620" actId="478"/>
          <ac:picMkLst>
            <pc:docMk/>
            <pc:sldMk cId="3262450809" sldId="260"/>
            <ac:picMk id="37" creationId="{2A616468-55C3-0E72-507C-228DF38944F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F513F-BA20-44D4-AAE5-F69CF544BF6C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07D5F-E3F7-4B85-AF8D-7F9A10541C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547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r>
              <a:rPr lang="de-DE" dirty="0"/>
              <a:t>Jesus</a:t>
            </a:r>
          </a:p>
          <a:p>
            <a:r>
              <a:rPr lang="de-DE" dirty="0"/>
              <a:t>[warten / klick]</a:t>
            </a:r>
          </a:p>
          <a:p>
            <a:r>
              <a:rPr lang="de-DE" dirty="0"/>
              <a:t>hatte viele Freunde.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r>
              <a:rPr lang="de-DE" dirty="0"/>
              <a:t>Ein Freund von Jesus hieß Nikodemus. </a:t>
            </a:r>
          </a:p>
          <a:p>
            <a:r>
              <a:rPr lang="de-DE" dirty="0"/>
              <a:t>[Klick -&gt; nächste Folie]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07D5F-E3F7-4B85-AF8D-7F9A10541C0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051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Nikodemus hörte gerne zu, wenn Jesus von Gott erzählte.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Jesus sagte zu Nikodemus: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Gott hat mich extra zu euch geschickt. Ich soll euch alles von Gott erklären.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Ich soll euch sagen, dass Gott euch lieb hat.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Ich soll euch zeigen, dass Gott euch lieb hat.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 -&gt; neue Folie]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07D5F-E3F7-4B85-AF8D-7F9A10541C0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612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Ich will euch zeigen, dass die Liebe von Gott wie helles Licht ist. [klick] </a:t>
            </a:r>
          </a:p>
          <a:p>
            <a:r>
              <a:rPr lang="de-DE" dirty="0"/>
              <a:t>Viele Menschen freuen sich über das Licht. [klick]</a:t>
            </a:r>
          </a:p>
          <a:p>
            <a:r>
              <a:rPr lang="de-DE" dirty="0"/>
              <a:t>Die Menschen gehen zum Licht. Die Menschen gehen zu Gott. [klick]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Die Menschen freuen sich über die Liebe von Gott.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Wenn ihr glaubt, wenn ihr darauf vertraut, dass Gott alles gut machen will, [klick]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wird euer Herz froh. Und hell. Und warm.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Dann wollt ihr selber auch alles gut machen. [klick]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Dann wollt ihr selber auch, dass die ganze Welt gut </a:t>
            </a:r>
            <a:r>
              <a:rPr lang="de-DE"/>
              <a:t>wird. [</a:t>
            </a:r>
            <a:r>
              <a:rPr lang="de-DE" dirty="0"/>
              <a:t>klick]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Und hell und warm.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07D5F-E3F7-4B85-AF8D-7F9A10541C0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43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07D5F-E3F7-4B85-AF8D-7F9A10541C0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303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r>
              <a:rPr lang="de-DE" dirty="0"/>
              <a:t>Jesus</a:t>
            </a:r>
          </a:p>
          <a:p>
            <a:r>
              <a:rPr lang="de-DE" dirty="0"/>
              <a:t>[warten / klick]</a:t>
            </a:r>
          </a:p>
          <a:p>
            <a:r>
              <a:rPr lang="de-DE" dirty="0"/>
              <a:t>hatte viele Freunde.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[klick]</a:t>
            </a:r>
          </a:p>
          <a:p>
            <a:r>
              <a:rPr lang="de-DE" dirty="0"/>
              <a:t>Ein Freund von Jesus hieß Nikodemus. </a:t>
            </a:r>
          </a:p>
          <a:p>
            <a:r>
              <a:rPr lang="de-DE" dirty="0"/>
              <a:t>[Klick -&gt; nächste Folie]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07D5F-E3F7-4B85-AF8D-7F9A10541C0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12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24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82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1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66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68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26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5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5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87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39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20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FC19BBB-EC4A-4B5B-8653-86753D0E80A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C10D-8ABC-461A-9DF8-4DF0937A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92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svg"/><Relationship Id="rId3" Type="http://schemas.openxmlformats.org/officeDocument/2006/relationships/notesSlide" Target="../notesSlides/notesSlide3.xml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11" Type="http://schemas.openxmlformats.org/officeDocument/2006/relationships/image" Target="../media/image2.sv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.svg"/><Relationship Id="rId3" Type="http://schemas.openxmlformats.org/officeDocument/2006/relationships/notesSlide" Target="../notesSlides/notesSlide4.xml"/><Relationship Id="rId7" Type="http://schemas.microsoft.com/office/2007/relationships/hdphoto" Target="../media/hdphoto1.wdp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11" Type="http://schemas.openxmlformats.org/officeDocument/2006/relationships/image" Target="../media/image9.svg"/><Relationship Id="rId5" Type="http://schemas.openxmlformats.org/officeDocument/2006/relationships/image" Target="../media/image6.svg"/><Relationship Id="rId15" Type="http://schemas.openxmlformats.org/officeDocument/2006/relationships/image" Target="../media/image11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4.sv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4172377-C98D-3A31-1E01-9292067EDC5D}"/>
              </a:ext>
            </a:extLst>
          </p:cNvPr>
          <p:cNvSpPr/>
          <p:nvPr/>
        </p:nvSpPr>
        <p:spPr>
          <a:xfrm>
            <a:off x="-1" y="0"/>
            <a:ext cx="12151223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855AF3E-F428-EB21-933F-7B00EBB7D1D0}"/>
              </a:ext>
            </a:extLst>
          </p:cNvPr>
          <p:cNvGrpSpPr/>
          <p:nvPr/>
        </p:nvGrpSpPr>
        <p:grpSpPr>
          <a:xfrm>
            <a:off x="375281" y="1619791"/>
            <a:ext cx="860259" cy="1931208"/>
            <a:chOff x="830178" y="689810"/>
            <a:chExt cx="641684" cy="1499938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8E7611D-FAC9-E0E0-58AF-3065E1832AFA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C4260D84-6311-CB38-50F0-E0E61D6236D3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E16B37C-7832-AB81-FD59-D75DD7B8656D}"/>
              </a:ext>
            </a:extLst>
          </p:cNvPr>
          <p:cNvGrpSpPr/>
          <p:nvPr/>
        </p:nvGrpSpPr>
        <p:grpSpPr>
          <a:xfrm>
            <a:off x="745472" y="2636085"/>
            <a:ext cx="868815" cy="1974411"/>
            <a:chOff x="830178" y="689810"/>
            <a:chExt cx="641684" cy="1499938"/>
          </a:xfrm>
          <a:solidFill>
            <a:srgbClr val="98E51B"/>
          </a:solidFill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3F5F9455-3685-933A-B37D-FDAA4A63B841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lussdiagramm: Manuelle Verarbeitung 15">
              <a:extLst>
                <a:ext uri="{FF2B5EF4-FFF2-40B4-BE49-F238E27FC236}">
                  <a16:creationId xmlns:a16="http://schemas.microsoft.com/office/drawing/2014/main" id="{C7D246B8-C6F6-7F1D-6E07-0FC92C8766F2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3A5E32B-B469-85C9-7E61-B2928457E50B}"/>
              </a:ext>
            </a:extLst>
          </p:cNvPr>
          <p:cNvGrpSpPr/>
          <p:nvPr/>
        </p:nvGrpSpPr>
        <p:grpSpPr>
          <a:xfrm>
            <a:off x="4180929" y="3174559"/>
            <a:ext cx="1239950" cy="3003613"/>
            <a:chOff x="830178" y="689810"/>
            <a:chExt cx="641684" cy="1499938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0BAD4643-372E-4071-879D-DF9C8036F926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Flussdiagramm: Manuelle Verarbeitung 18">
              <a:extLst>
                <a:ext uri="{FF2B5EF4-FFF2-40B4-BE49-F238E27FC236}">
                  <a16:creationId xmlns:a16="http://schemas.microsoft.com/office/drawing/2014/main" id="{6FA09FC9-2541-0E68-6EDC-9AA801BC4A71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3684FF2A-7374-E939-F23E-C71EFE39B8FA}"/>
              </a:ext>
            </a:extLst>
          </p:cNvPr>
          <p:cNvGrpSpPr/>
          <p:nvPr/>
        </p:nvGrpSpPr>
        <p:grpSpPr>
          <a:xfrm>
            <a:off x="1233593" y="2914042"/>
            <a:ext cx="1037012" cy="2384235"/>
            <a:chOff x="739650" y="689810"/>
            <a:chExt cx="641684" cy="1499938"/>
          </a:xfrm>
          <a:solidFill>
            <a:srgbClr val="FF9933"/>
          </a:solidFill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3315F6CB-9F20-83AD-3F0E-9D5FEA16BEF2}"/>
                </a:ext>
              </a:extLst>
            </p:cNvPr>
            <p:cNvSpPr/>
            <p:nvPr/>
          </p:nvSpPr>
          <p:spPr>
            <a:xfrm>
              <a:off x="851945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Flussdiagramm: Manuelle Verarbeitung 42">
              <a:extLst>
                <a:ext uri="{FF2B5EF4-FFF2-40B4-BE49-F238E27FC236}">
                  <a16:creationId xmlns:a16="http://schemas.microsoft.com/office/drawing/2014/main" id="{C511F68C-970D-D965-6153-D404137DBFBC}"/>
                </a:ext>
              </a:extLst>
            </p:cNvPr>
            <p:cNvSpPr/>
            <p:nvPr/>
          </p:nvSpPr>
          <p:spPr>
            <a:xfrm rot="10800000">
              <a:off x="739650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6245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81"/>
    </mc:Choice>
    <mc:Fallback xmlns="">
      <p:transition spd="slow" advTm="148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11111E-6 L 0.05326 0.087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4172377-C98D-3A31-1E01-9292067EDC5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C8C5585-DB68-0212-DC37-739B8157A49E}"/>
              </a:ext>
            </a:extLst>
          </p:cNvPr>
          <p:cNvGrpSpPr/>
          <p:nvPr/>
        </p:nvGrpSpPr>
        <p:grpSpPr>
          <a:xfrm>
            <a:off x="1879395" y="3521942"/>
            <a:ext cx="1037012" cy="2384235"/>
            <a:chOff x="830178" y="689810"/>
            <a:chExt cx="641684" cy="1499938"/>
          </a:xfrm>
          <a:solidFill>
            <a:srgbClr val="FF9933"/>
          </a:solidFill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A7B6B8AE-E551-39E4-6F1B-21BB041AECAD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lussdiagramm: Manuelle Verarbeitung 26">
              <a:extLst>
                <a:ext uri="{FF2B5EF4-FFF2-40B4-BE49-F238E27FC236}">
                  <a16:creationId xmlns:a16="http://schemas.microsoft.com/office/drawing/2014/main" id="{178D6FA4-AAB7-8863-7396-46759CDECE71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855AF3E-F428-EB21-933F-7B00EBB7D1D0}"/>
              </a:ext>
            </a:extLst>
          </p:cNvPr>
          <p:cNvGrpSpPr/>
          <p:nvPr/>
        </p:nvGrpSpPr>
        <p:grpSpPr>
          <a:xfrm>
            <a:off x="375281" y="1619791"/>
            <a:ext cx="860259" cy="1931208"/>
            <a:chOff x="830178" y="689810"/>
            <a:chExt cx="641684" cy="1499938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8E7611D-FAC9-E0E0-58AF-3065E1832AFA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C4260D84-6311-CB38-50F0-E0E61D6236D3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Sprechblase: oval 16">
            <a:extLst>
              <a:ext uri="{FF2B5EF4-FFF2-40B4-BE49-F238E27FC236}">
                <a16:creationId xmlns:a16="http://schemas.microsoft.com/office/drawing/2014/main" id="{8844E47D-10FA-F732-1486-B6D6B240B3CC}"/>
              </a:ext>
            </a:extLst>
          </p:cNvPr>
          <p:cNvSpPr/>
          <p:nvPr/>
        </p:nvSpPr>
        <p:spPr>
          <a:xfrm>
            <a:off x="2342975" y="1772113"/>
            <a:ext cx="2054946" cy="1402445"/>
          </a:xfrm>
          <a:prstGeom prst="wedgeEllipseCallout">
            <a:avLst>
              <a:gd name="adj1" fmla="val 31663"/>
              <a:gd name="adj2" fmla="val 68378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2" name="Grafik 21" descr="Herz mit einfarbiger Füllung">
            <a:extLst>
              <a:ext uri="{FF2B5EF4-FFF2-40B4-BE49-F238E27FC236}">
                <a16:creationId xmlns:a16="http://schemas.microsoft.com/office/drawing/2014/main" id="{70CA899C-0AB6-8CDB-403C-8B54FF163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39" y="1907207"/>
            <a:ext cx="1289247" cy="1289247"/>
          </a:xfrm>
          <a:prstGeom prst="rect">
            <a:avLst/>
          </a:prstGeom>
        </p:spPr>
      </p:pic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DAA14D7-D9BB-C9A5-DA67-636B60AC6542}"/>
              </a:ext>
            </a:extLst>
          </p:cNvPr>
          <p:cNvGrpSpPr/>
          <p:nvPr/>
        </p:nvGrpSpPr>
        <p:grpSpPr>
          <a:xfrm flipH="1">
            <a:off x="4174181" y="4396906"/>
            <a:ext cx="1547882" cy="1644740"/>
            <a:chOff x="4508131" y="2077727"/>
            <a:chExt cx="1461077" cy="1712542"/>
          </a:xfrm>
        </p:grpSpPr>
        <p:pic>
          <p:nvPicPr>
            <p:cNvPr id="24" name="Grafik 23" descr="Offene Hand mit einfarbiger Füllung">
              <a:extLst>
                <a:ext uri="{FF2B5EF4-FFF2-40B4-BE49-F238E27FC236}">
                  <a16:creationId xmlns:a16="http://schemas.microsoft.com/office/drawing/2014/main" id="{A1E2BBF5-BC95-2BF3-A4BA-56E6C84A0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508131" y="2501021"/>
              <a:ext cx="1289248" cy="1289248"/>
            </a:xfrm>
            <a:prstGeom prst="rect">
              <a:avLst/>
            </a:prstGeom>
          </p:spPr>
        </p:pic>
        <p:pic>
          <p:nvPicPr>
            <p:cNvPr id="25" name="Grafik 24" descr="Herz mit einfarbiger Füllung">
              <a:extLst>
                <a:ext uri="{FF2B5EF4-FFF2-40B4-BE49-F238E27FC236}">
                  <a16:creationId xmlns:a16="http://schemas.microsoft.com/office/drawing/2014/main" id="{A248065B-C0A9-D4CE-143E-78D492458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43471" y="2077727"/>
              <a:ext cx="1125737" cy="1125737"/>
            </a:xfrm>
            <a:prstGeom prst="rect">
              <a:avLst/>
            </a:prstGeom>
          </p:spPr>
        </p:pic>
      </p:grpSp>
      <p:sp>
        <p:nvSpPr>
          <p:cNvPr id="18" name="Rechteck 17">
            <a:extLst>
              <a:ext uri="{FF2B5EF4-FFF2-40B4-BE49-F238E27FC236}">
                <a16:creationId xmlns:a16="http://schemas.microsoft.com/office/drawing/2014/main" id="{04A80657-5EC7-0A36-4D3B-5DADF79D19DB}"/>
              </a:ext>
            </a:extLst>
          </p:cNvPr>
          <p:cNvSpPr/>
          <p:nvPr/>
        </p:nvSpPr>
        <p:spPr>
          <a:xfrm>
            <a:off x="5333661" y="4892040"/>
            <a:ext cx="698456" cy="87677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1C45A5FB-62F4-64BC-B02B-0FE8B5C6318D}"/>
              </a:ext>
            </a:extLst>
          </p:cNvPr>
          <p:cNvGrpSpPr/>
          <p:nvPr/>
        </p:nvGrpSpPr>
        <p:grpSpPr>
          <a:xfrm>
            <a:off x="4180929" y="3174559"/>
            <a:ext cx="1239950" cy="3003613"/>
            <a:chOff x="830178" y="689810"/>
            <a:chExt cx="641684" cy="1499938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4861C76D-A982-D0C5-8A4B-F65972D89AE1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lussdiagramm: Manuelle Verarbeitung 12">
              <a:extLst>
                <a:ext uri="{FF2B5EF4-FFF2-40B4-BE49-F238E27FC236}">
                  <a16:creationId xmlns:a16="http://schemas.microsoft.com/office/drawing/2014/main" id="{534F5CB5-F4FD-37C7-71D5-C1C1494C2B12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CED210BA-5771-A187-EBB3-EDBAA2811B09}"/>
              </a:ext>
            </a:extLst>
          </p:cNvPr>
          <p:cNvGrpSpPr/>
          <p:nvPr/>
        </p:nvGrpSpPr>
        <p:grpSpPr>
          <a:xfrm>
            <a:off x="745472" y="2636085"/>
            <a:ext cx="868815" cy="1974411"/>
            <a:chOff x="830178" y="689810"/>
            <a:chExt cx="641684" cy="1499938"/>
          </a:xfrm>
          <a:solidFill>
            <a:srgbClr val="98E51B"/>
          </a:solidFill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79FF048-8D00-F13A-281F-762113B6440A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Flussdiagramm: Manuelle Verarbeitung 20">
              <a:extLst>
                <a:ext uri="{FF2B5EF4-FFF2-40B4-BE49-F238E27FC236}">
                  <a16:creationId xmlns:a16="http://schemas.microsoft.com/office/drawing/2014/main" id="{3C973010-3E9A-D5ED-08E9-C62BF9FABEE9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0961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40"/>
    </mc:Choice>
    <mc:Fallback xmlns="">
      <p:transition spd="slow" advTm="322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65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25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7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37 -0.01481 L -0.10039 -0.10579 " pathEditMode="relative" rAng="0" ptsTypes="AA">
                                      <p:cBhvr>
                                        <p:cTn id="22" dur="39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8" y="-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4172377-C98D-3A31-1E01-9292067EDC5D}"/>
              </a:ext>
            </a:extLst>
          </p:cNvPr>
          <p:cNvSpPr/>
          <p:nvPr/>
        </p:nvSpPr>
        <p:spPr>
          <a:xfrm>
            <a:off x="18288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 descr="Erdkugel: Afrika und Europa mit einfarbiger Füllung">
            <a:extLst>
              <a:ext uri="{FF2B5EF4-FFF2-40B4-BE49-F238E27FC236}">
                <a16:creationId xmlns:a16="http://schemas.microsoft.com/office/drawing/2014/main" id="{DE36461A-363B-2E67-3096-81919B3B71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3857" y="2807768"/>
            <a:ext cx="4111284" cy="4111284"/>
          </a:xfrm>
          <a:prstGeom prst="rect">
            <a:avLst/>
          </a:prstGeom>
        </p:spPr>
      </p:pic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855AF3E-F428-EB21-933F-7B00EBB7D1D0}"/>
              </a:ext>
            </a:extLst>
          </p:cNvPr>
          <p:cNvGrpSpPr/>
          <p:nvPr/>
        </p:nvGrpSpPr>
        <p:grpSpPr>
          <a:xfrm>
            <a:off x="375281" y="1619791"/>
            <a:ext cx="860259" cy="1931208"/>
            <a:chOff x="830178" y="689810"/>
            <a:chExt cx="641684" cy="1499938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8E7611D-FAC9-E0E0-58AF-3065E1832AFA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C4260D84-6311-CB38-50F0-E0E61D6236D3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7" name="Grafik 26" descr="Sonne mit einfarbiger Füllung">
            <a:extLst>
              <a:ext uri="{FF2B5EF4-FFF2-40B4-BE49-F238E27FC236}">
                <a16:creationId xmlns:a16="http://schemas.microsoft.com/office/drawing/2014/main" id="{0695B60E-49B3-CDB3-B7AA-40F408D85E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GlowDiffused/>
                    </a14:imgEffect>
                    <a14:imgEffect>
                      <a14:colorTemperature colorTemp="112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7005">
            <a:off x="5015809" y="329245"/>
            <a:ext cx="3083998" cy="3083998"/>
          </a:xfrm>
          <a:prstGeom prst="rect">
            <a:avLst/>
          </a:prstGeom>
          <a:noFill/>
        </p:spPr>
      </p:pic>
      <p:grpSp>
        <p:nvGrpSpPr>
          <p:cNvPr id="5" name="Gruppieren 4"/>
          <p:cNvGrpSpPr/>
          <p:nvPr/>
        </p:nvGrpSpPr>
        <p:grpSpPr>
          <a:xfrm>
            <a:off x="9039884" y="2887852"/>
            <a:ext cx="852335" cy="2034467"/>
            <a:chOff x="9039884" y="2887852"/>
            <a:chExt cx="852335" cy="2034467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D6FCCC82-FE6D-73E7-3FCC-E2D0DBB2FC6B}"/>
                </a:ext>
              </a:extLst>
            </p:cNvPr>
            <p:cNvSpPr/>
            <p:nvPr/>
          </p:nvSpPr>
          <p:spPr>
            <a:xfrm>
              <a:off x="9103160" y="2887852"/>
              <a:ext cx="671536" cy="657532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lussdiagramm: Manuelle Verarbeitung 33">
              <a:extLst>
                <a:ext uri="{FF2B5EF4-FFF2-40B4-BE49-F238E27FC236}">
                  <a16:creationId xmlns:a16="http://schemas.microsoft.com/office/drawing/2014/main" id="{CBE1612F-4A62-FC8B-653C-00CCB4A34860}"/>
                </a:ext>
              </a:extLst>
            </p:cNvPr>
            <p:cNvSpPr/>
            <p:nvPr/>
          </p:nvSpPr>
          <p:spPr>
            <a:xfrm rot="10800000">
              <a:off x="9039884" y="3596029"/>
              <a:ext cx="852335" cy="1326290"/>
            </a:xfrm>
            <a:prstGeom prst="flowChartManualOperation">
              <a:avLst/>
            </a:prstGeom>
            <a:solidFill>
              <a:srgbClr val="00B05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E16B37C-7832-AB81-FD59-D75DD7B8656D}"/>
              </a:ext>
            </a:extLst>
          </p:cNvPr>
          <p:cNvGrpSpPr/>
          <p:nvPr/>
        </p:nvGrpSpPr>
        <p:grpSpPr>
          <a:xfrm>
            <a:off x="745472" y="2636085"/>
            <a:ext cx="868815" cy="1974411"/>
            <a:chOff x="830178" y="689810"/>
            <a:chExt cx="641684" cy="1499938"/>
          </a:xfrm>
          <a:solidFill>
            <a:srgbClr val="98E51B"/>
          </a:solidFill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3F5F9455-3685-933A-B37D-FDAA4A63B841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lussdiagramm: Manuelle Verarbeitung 15">
              <a:extLst>
                <a:ext uri="{FF2B5EF4-FFF2-40B4-BE49-F238E27FC236}">
                  <a16:creationId xmlns:a16="http://schemas.microsoft.com/office/drawing/2014/main" id="{C7D246B8-C6F6-7F1D-6E07-0FC92C8766F2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7" name="Grafik 56" descr="Grinsende Gesichtskontur mit einfarbiger Füllung">
            <a:extLst>
              <a:ext uri="{FF2B5EF4-FFF2-40B4-BE49-F238E27FC236}">
                <a16:creationId xmlns:a16="http://schemas.microsoft.com/office/drawing/2014/main" id="{215C79D7-9811-E436-D6A3-BAD8A4D0EBB6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59326" y="1658930"/>
            <a:ext cx="846000" cy="846000"/>
          </a:xfrm>
          <a:prstGeom prst="rect">
            <a:avLst/>
          </a:prstGeom>
        </p:spPr>
      </p:pic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93AB4F57-44C8-3C5D-4C2E-CEC3AE50580D}"/>
              </a:ext>
            </a:extLst>
          </p:cNvPr>
          <p:cNvGrpSpPr/>
          <p:nvPr/>
        </p:nvGrpSpPr>
        <p:grpSpPr>
          <a:xfrm>
            <a:off x="10024456" y="2533765"/>
            <a:ext cx="852335" cy="2034467"/>
            <a:chOff x="8643843" y="1123317"/>
            <a:chExt cx="852335" cy="2034467"/>
          </a:xfrm>
          <a:solidFill>
            <a:srgbClr val="993366"/>
          </a:solidFill>
        </p:grpSpPr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101C2C4B-D64F-44C2-7AEA-E2598C84EDF8}"/>
                </a:ext>
              </a:extLst>
            </p:cNvPr>
            <p:cNvSpPr/>
            <p:nvPr/>
          </p:nvSpPr>
          <p:spPr>
            <a:xfrm>
              <a:off x="8707119" y="1123317"/>
              <a:ext cx="671536" cy="657532"/>
            </a:xfrm>
            <a:prstGeom prst="ellips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Flussdiagramm: Manuelle Verarbeitung 70">
              <a:extLst>
                <a:ext uri="{FF2B5EF4-FFF2-40B4-BE49-F238E27FC236}">
                  <a16:creationId xmlns:a16="http://schemas.microsoft.com/office/drawing/2014/main" id="{CA4E9608-031A-F0D7-5330-1B16EEB68C95}"/>
                </a:ext>
              </a:extLst>
            </p:cNvPr>
            <p:cNvSpPr/>
            <p:nvPr/>
          </p:nvSpPr>
          <p:spPr>
            <a:xfrm rot="10800000">
              <a:off x="8643843" y="1831494"/>
              <a:ext cx="852335" cy="1326290"/>
            </a:xfrm>
            <a:prstGeom prst="flowChartManualOperation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CA264102-7E91-2D60-EFFC-47B58EC69035}"/>
              </a:ext>
            </a:extLst>
          </p:cNvPr>
          <p:cNvGrpSpPr/>
          <p:nvPr/>
        </p:nvGrpSpPr>
        <p:grpSpPr>
          <a:xfrm>
            <a:off x="11089010" y="3036431"/>
            <a:ext cx="852335" cy="2034467"/>
            <a:chOff x="8643843" y="1123317"/>
            <a:chExt cx="852335" cy="2034467"/>
          </a:xfrm>
          <a:solidFill>
            <a:srgbClr val="33CCFF"/>
          </a:solidFill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CEC35763-1B9A-9235-6AC5-51FD33DCCF88}"/>
                </a:ext>
              </a:extLst>
            </p:cNvPr>
            <p:cNvSpPr/>
            <p:nvPr/>
          </p:nvSpPr>
          <p:spPr>
            <a:xfrm>
              <a:off x="8707119" y="1123317"/>
              <a:ext cx="671536" cy="657532"/>
            </a:xfrm>
            <a:prstGeom prst="ellips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Flussdiagramm: Manuelle Verarbeitung 73">
              <a:extLst>
                <a:ext uri="{FF2B5EF4-FFF2-40B4-BE49-F238E27FC236}">
                  <a16:creationId xmlns:a16="http://schemas.microsoft.com/office/drawing/2014/main" id="{0B459FB0-509A-1C3F-DBDE-00E8A0EC8503}"/>
                </a:ext>
              </a:extLst>
            </p:cNvPr>
            <p:cNvSpPr/>
            <p:nvPr/>
          </p:nvSpPr>
          <p:spPr>
            <a:xfrm rot="10800000">
              <a:off x="8643843" y="1831494"/>
              <a:ext cx="852335" cy="1326290"/>
            </a:xfrm>
            <a:prstGeom prst="flowChartManualOperation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30" name="Grafik 29" descr="Grinsende Gesichtskontur mit einfarbiger Füllung">
            <a:extLst>
              <a:ext uri="{FF2B5EF4-FFF2-40B4-BE49-F238E27FC236}">
                <a16:creationId xmlns:a16="http://schemas.microsoft.com/office/drawing/2014/main" id="{A1A8EA1B-FA0A-CEF2-FC6D-6BB51A2152F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40969" y="1168534"/>
            <a:ext cx="846000" cy="846000"/>
          </a:xfrm>
          <a:prstGeom prst="rect">
            <a:avLst/>
          </a:prstGeom>
        </p:spPr>
      </p:pic>
      <p:pic>
        <p:nvPicPr>
          <p:cNvPr id="33" name="Grafik 32" descr="Grinsende Gesichtskontur mit einfarbiger Füllung">
            <a:extLst>
              <a:ext uri="{FF2B5EF4-FFF2-40B4-BE49-F238E27FC236}">
                <a16:creationId xmlns:a16="http://schemas.microsoft.com/office/drawing/2014/main" id="{2A4B73A0-C293-1009-96AE-467DAC824CC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53026" y="1363590"/>
            <a:ext cx="846000" cy="846000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6354698A-AA95-1B27-1904-8B45BAE8A8E4}"/>
              </a:ext>
            </a:extLst>
          </p:cNvPr>
          <p:cNvSpPr/>
          <p:nvPr/>
        </p:nvSpPr>
        <p:spPr>
          <a:xfrm>
            <a:off x="4397921" y="3174559"/>
            <a:ext cx="805968" cy="819165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lussdiagramm: Manuelle Verarbeitung 12">
            <a:extLst>
              <a:ext uri="{FF2B5EF4-FFF2-40B4-BE49-F238E27FC236}">
                <a16:creationId xmlns:a16="http://schemas.microsoft.com/office/drawing/2014/main" id="{3CCECE3D-F952-BA95-1DF5-7982066DD162}"/>
              </a:ext>
            </a:extLst>
          </p:cNvPr>
          <p:cNvSpPr/>
          <p:nvPr/>
        </p:nvSpPr>
        <p:spPr>
          <a:xfrm rot="10800000">
            <a:off x="4190073" y="4106160"/>
            <a:ext cx="1239950" cy="2072012"/>
          </a:xfrm>
          <a:prstGeom prst="flowChartManualOperati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Sprechblase: oval 35">
            <a:extLst>
              <a:ext uri="{FF2B5EF4-FFF2-40B4-BE49-F238E27FC236}">
                <a16:creationId xmlns:a16="http://schemas.microsoft.com/office/drawing/2014/main" id="{4888CFEE-D07F-2D94-F238-932B8F677DD8}"/>
              </a:ext>
            </a:extLst>
          </p:cNvPr>
          <p:cNvSpPr/>
          <p:nvPr/>
        </p:nvSpPr>
        <p:spPr>
          <a:xfrm>
            <a:off x="2342975" y="1772113"/>
            <a:ext cx="2054946" cy="1402445"/>
          </a:xfrm>
          <a:prstGeom prst="wedgeEllipseCallout">
            <a:avLst>
              <a:gd name="adj1" fmla="val 31663"/>
              <a:gd name="adj2" fmla="val 68378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 descr="Herz mit einfarbiger Füllung">
            <a:extLst>
              <a:ext uri="{FF2B5EF4-FFF2-40B4-BE49-F238E27FC236}">
                <a16:creationId xmlns:a16="http://schemas.microsoft.com/office/drawing/2014/main" id="{4B0D2077-FD52-8020-9FD1-2E408BB764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03407" y="1860306"/>
            <a:ext cx="1289247" cy="1289247"/>
          </a:xfrm>
          <a:prstGeom prst="rect">
            <a:avLst/>
          </a:prstGeom>
        </p:spPr>
      </p:pic>
      <p:pic>
        <p:nvPicPr>
          <p:cNvPr id="26" name="Grafik 25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595582" y="2615250"/>
            <a:ext cx="678222" cy="678222"/>
          </a:xfrm>
          <a:prstGeom prst="rect">
            <a:avLst/>
          </a:prstGeom>
          <a:ln>
            <a:noFill/>
          </a:ln>
        </p:spPr>
      </p:pic>
      <p:pic>
        <p:nvPicPr>
          <p:cNvPr id="37" name="Grafik 36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35585" y="1999870"/>
            <a:ext cx="678222" cy="678222"/>
          </a:xfrm>
          <a:prstGeom prst="rect">
            <a:avLst/>
          </a:prstGeom>
        </p:spPr>
      </p:pic>
      <p:pic>
        <p:nvPicPr>
          <p:cNvPr id="39" name="Grafik 38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635542" y="2296974"/>
            <a:ext cx="678222" cy="678222"/>
          </a:xfrm>
          <a:prstGeom prst="rect">
            <a:avLst/>
          </a:prstGeom>
        </p:spPr>
      </p:pic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98554A7-79FF-567D-5EEC-D1D68AFE76AA}"/>
              </a:ext>
            </a:extLst>
          </p:cNvPr>
          <p:cNvGrpSpPr/>
          <p:nvPr/>
        </p:nvGrpSpPr>
        <p:grpSpPr>
          <a:xfrm>
            <a:off x="1879395" y="3521942"/>
            <a:ext cx="1037012" cy="2384235"/>
            <a:chOff x="830178" y="689810"/>
            <a:chExt cx="641684" cy="1499938"/>
          </a:xfrm>
          <a:solidFill>
            <a:srgbClr val="FF9933"/>
          </a:solidFill>
        </p:grpSpPr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092962B1-FE07-C2C3-58C3-224664C3015C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Flussdiagramm: Manuelle Verarbeitung 67">
              <a:extLst>
                <a:ext uri="{FF2B5EF4-FFF2-40B4-BE49-F238E27FC236}">
                  <a16:creationId xmlns:a16="http://schemas.microsoft.com/office/drawing/2014/main" id="{CA15C0A1-4BD9-5446-3808-AE54DF7845BE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6514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70"/>
    </mc:Choice>
    <mc:Fallback xmlns="">
      <p:transition spd="slow" advTm="54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139 L 0.26094 -0.093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25" y="-46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Rot by="21600000">
                                      <p:cBhvr>
                                        <p:cTn id="10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047 L -0.0457 -0.1668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838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45833E-6 -4.07407E-6 L -0.0543 -0.1865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1" y="-932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34 -2.22222E-6 L -0.04232 -0.2312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4172377-C98D-3A31-1E01-9292067EDC5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 descr="Erdkugel: Afrika und Europa mit einfarbiger Füllung">
            <a:extLst>
              <a:ext uri="{FF2B5EF4-FFF2-40B4-BE49-F238E27FC236}">
                <a16:creationId xmlns:a16="http://schemas.microsoft.com/office/drawing/2014/main" id="{DE36461A-363B-2E67-3096-81919B3B71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3857" y="2807768"/>
            <a:ext cx="4111284" cy="4111284"/>
          </a:xfrm>
          <a:prstGeom prst="rect">
            <a:avLst/>
          </a:prstGeom>
        </p:spPr>
      </p:pic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855AF3E-F428-EB21-933F-7B00EBB7D1D0}"/>
              </a:ext>
            </a:extLst>
          </p:cNvPr>
          <p:cNvGrpSpPr/>
          <p:nvPr/>
        </p:nvGrpSpPr>
        <p:grpSpPr>
          <a:xfrm>
            <a:off x="375281" y="1619791"/>
            <a:ext cx="860259" cy="1931208"/>
            <a:chOff x="830178" y="689810"/>
            <a:chExt cx="641684" cy="1499938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8E7611D-FAC9-E0E0-58AF-3065E1832AFA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C4260D84-6311-CB38-50F0-E0E61D6236D3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7" name="Grafik 26" descr="Sonne mit einfarbiger Füllung">
            <a:extLst>
              <a:ext uri="{FF2B5EF4-FFF2-40B4-BE49-F238E27FC236}">
                <a16:creationId xmlns:a16="http://schemas.microsoft.com/office/drawing/2014/main" id="{0695B60E-49B3-CDB3-B7AA-40F408D85E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GlowDiffused/>
                    </a14:imgEffect>
                    <a14:imgEffect>
                      <a14:colorTemperature colorTemp="112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3510">
            <a:off x="4306940" y="-356154"/>
            <a:ext cx="4519196" cy="4519196"/>
          </a:xfrm>
          <a:prstGeom prst="rect">
            <a:avLst/>
          </a:prstGeom>
          <a:noFill/>
        </p:spPr>
      </p:pic>
      <p:pic>
        <p:nvPicPr>
          <p:cNvPr id="50" name="Grafik 49" descr="Erdkugel: Afrika und Europa mit einfarbiger Füllung">
            <a:extLst>
              <a:ext uri="{FF2B5EF4-FFF2-40B4-BE49-F238E27FC236}">
                <a16:creationId xmlns:a16="http://schemas.microsoft.com/office/drawing/2014/main" id="{4D634FFB-7E9A-2934-D8BD-823090AE6E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56219" y="2788213"/>
            <a:ext cx="4111284" cy="4111284"/>
          </a:xfrm>
          <a:prstGeom prst="rect">
            <a:avLst/>
          </a:prstGeom>
        </p:spPr>
      </p:pic>
      <p:grpSp>
        <p:nvGrpSpPr>
          <p:cNvPr id="5" name="Gruppieren 4"/>
          <p:cNvGrpSpPr/>
          <p:nvPr/>
        </p:nvGrpSpPr>
        <p:grpSpPr>
          <a:xfrm>
            <a:off x="8483156" y="1742280"/>
            <a:ext cx="852335" cy="2034467"/>
            <a:chOff x="9039884" y="2887852"/>
            <a:chExt cx="852335" cy="2034467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D6FCCC82-FE6D-73E7-3FCC-E2D0DBB2FC6B}"/>
                </a:ext>
              </a:extLst>
            </p:cNvPr>
            <p:cNvSpPr/>
            <p:nvPr/>
          </p:nvSpPr>
          <p:spPr>
            <a:xfrm>
              <a:off x="9103160" y="2887852"/>
              <a:ext cx="671536" cy="657532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lussdiagramm: Manuelle Verarbeitung 33">
              <a:extLst>
                <a:ext uri="{FF2B5EF4-FFF2-40B4-BE49-F238E27FC236}">
                  <a16:creationId xmlns:a16="http://schemas.microsoft.com/office/drawing/2014/main" id="{CBE1612F-4A62-FC8B-653C-00CCB4A34860}"/>
                </a:ext>
              </a:extLst>
            </p:cNvPr>
            <p:cNvSpPr/>
            <p:nvPr/>
          </p:nvSpPr>
          <p:spPr>
            <a:xfrm rot="10800000">
              <a:off x="9039884" y="3596029"/>
              <a:ext cx="852335" cy="1326290"/>
            </a:xfrm>
            <a:prstGeom prst="flowChartManualOperation">
              <a:avLst/>
            </a:prstGeom>
            <a:solidFill>
              <a:srgbClr val="00B05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E16B37C-7832-AB81-FD59-D75DD7B8656D}"/>
              </a:ext>
            </a:extLst>
          </p:cNvPr>
          <p:cNvGrpSpPr/>
          <p:nvPr/>
        </p:nvGrpSpPr>
        <p:grpSpPr>
          <a:xfrm>
            <a:off x="745472" y="2636085"/>
            <a:ext cx="868815" cy="1974411"/>
            <a:chOff x="830178" y="689810"/>
            <a:chExt cx="641684" cy="1499938"/>
          </a:xfrm>
          <a:solidFill>
            <a:srgbClr val="98E51B"/>
          </a:solidFill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3F5F9455-3685-933A-B37D-FDAA4A63B841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lussdiagramm: Manuelle Verarbeitung 15">
              <a:extLst>
                <a:ext uri="{FF2B5EF4-FFF2-40B4-BE49-F238E27FC236}">
                  <a16:creationId xmlns:a16="http://schemas.microsoft.com/office/drawing/2014/main" id="{C7D246B8-C6F6-7F1D-6E07-0FC92C8766F2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7" name="Grafik 56" descr="Grinsende Gesichtskontur mit einfarbiger Füllung">
            <a:extLst>
              <a:ext uri="{FF2B5EF4-FFF2-40B4-BE49-F238E27FC236}">
                <a16:creationId xmlns:a16="http://schemas.microsoft.com/office/drawing/2014/main" id="{215C79D7-9811-E436-D6A3-BAD8A4D0EBB6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59326" y="1649786"/>
            <a:ext cx="846000" cy="846000"/>
          </a:xfrm>
          <a:prstGeom prst="rect">
            <a:avLst/>
          </a:prstGeom>
        </p:spPr>
      </p:pic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93AB4F57-44C8-3C5D-4C2E-CEC3AE50580D}"/>
              </a:ext>
            </a:extLst>
          </p:cNvPr>
          <p:cNvGrpSpPr/>
          <p:nvPr/>
        </p:nvGrpSpPr>
        <p:grpSpPr>
          <a:xfrm>
            <a:off x="9365973" y="1259005"/>
            <a:ext cx="852335" cy="2034467"/>
            <a:chOff x="8643843" y="1123317"/>
            <a:chExt cx="852335" cy="2034467"/>
          </a:xfrm>
          <a:solidFill>
            <a:srgbClr val="993366"/>
          </a:solidFill>
        </p:grpSpPr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101C2C4B-D64F-44C2-7AEA-E2598C84EDF8}"/>
                </a:ext>
              </a:extLst>
            </p:cNvPr>
            <p:cNvSpPr/>
            <p:nvPr/>
          </p:nvSpPr>
          <p:spPr>
            <a:xfrm>
              <a:off x="8707119" y="1123317"/>
              <a:ext cx="671536" cy="657532"/>
            </a:xfrm>
            <a:prstGeom prst="ellips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Flussdiagramm: Manuelle Verarbeitung 70">
              <a:extLst>
                <a:ext uri="{FF2B5EF4-FFF2-40B4-BE49-F238E27FC236}">
                  <a16:creationId xmlns:a16="http://schemas.microsoft.com/office/drawing/2014/main" id="{CA4E9608-031A-F0D7-5330-1B16EEB68C95}"/>
                </a:ext>
              </a:extLst>
            </p:cNvPr>
            <p:cNvSpPr/>
            <p:nvPr/>
          </p:nvSpPr>
          <p:spPr>
            <a:xfrm rot="10800000">
              <a:off x="8643843" y="1831494"/>
              <a:ext cx="852335" cy="1326290"/>
            </a:xfrm>
            <a:prstGeom prst="flowChartManualOperation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CA264102-7E91-2D60-EFFC-47B58EC69035}"/>
              </a:ext>
            </a:extLst>
          </p:cNvPr>
          <p:cNvGrpSpPr/>
          <p:nvPr/>
        </p:nvGrpSpPr>
        <p:grpSpPr>
          <a:xfrm>
            <a:off x="10566940" y="1469696"/>
            <a:ext cx="852335" cy="2034467"/>
            <a:chOff x="8643843" y="1123317"/>
            <a:chExt cx="852335" cy="2034467"/>
          </a:xfrm>
          <a:solidFill>
            <a:srgbClr val="33CCFF"/>
          </a:solidFill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CEC35763-1B9A-9235-6AC5-51FD33DCCF88}"/>
                </a:ext>
              </a:extLst>
            </p:cNvPr>
            <p:cNvSpPr/>
            <p:nvPr/>
          </p:nvSpPr>
          <p:spPr>
            <a:xfrm>
              <a:off x="8707119" y="1123317"/>
              <a:ext cx="671536" cy="657532"/>
            </a:xfrm>
            <a:prstGeom prst="ellips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Flussdiagramm: Manuelle Verarbeitung 73">
              <a:extLst>
                <a:ext uri="{FF2B5EF4-FFF2-40B4-BE49-F238E27FC236}">
                  <a16:creationId xmlns:a16="http://schemas.microsoft.com/office/drawing/2014/main" id="{0B459FB0-509A-1C3F-DBDE-00E8A0EC8503}"/>
                </a:ext>
              </a:extLst>
            </p:cNvPr>
            <p:cNvSpPr/>
            <p:nvPr/>
          </p:nvSpPr>
          <p:spPr>
            <a:xfrm rot="10800000">
              <a:off x="8643843" y="1831494"/>
              <a:ext cx="852335" cy="1326290"/>
            </a:xfrm>
            <a:prstGeom prst="flowChartManualOperation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30" name="Grafik 29" descr="Grinsende Gesichtskontur mit einfarbiger Füllung">
            <a:extLst>
              <a:ext uri="{FF2B5EF4-FFF2-40B4-BE49-F238E27FC236}">
                <a16:creationId xmlns:a16="http://schemas.microsoft.com/office/drawing/2014/main" id="{A1A8EA1B-FA0A-CEF2-FC6D-6BB51A2152F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340969" y="1168534"/>
            <a:ext cx="846000" cy="846000"/>
          </a:xfrm>
          <a:prstGeom prst="rect">
            <a:avLst/>
          </a:prstGeom>
        </p:spPr>
      </p:pic>
      <p:pic>
        <p:nvPicPr>
          <p:cNvPr id="33" name="Grafik 32" descr="Grinsende Gesichtskontur mit einfarbiger Füllung">
            <a:extLst>
              <a:ext uri="{FF2B5EF4-FFF2-40B4-BE49-F238E27FC236}">
                <a16:creationId xmlns:a16="http://schemas.microsoft.com/office/drawing/2014/main" id="{2A4B73A0-C293-1009-96AE-467DAC824C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553026" y="1372734"/>
            <a:ext cx="846000" cy="846000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6354698A-AA95-1B27-1904-8B45BAE8A8E4}"/>
              </a:ext>
            </a:extLst>
          </p:cNvPr>
          <p:cNvSpPr/>
          <p:nvPr/>
        </p:nvSpPr>
        <p:spPr>
          <a:xfrm>
            <a:off x="4397921" y="3174559"/>
            <a:ext cx="805968" cy="819165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lussdiagramm: Manuelle Verarbeitung 12">
            <a:extLst>
              <a:ext uri="{FF2B5EF4-FFF2-40B4-BE49-F238E27FC236}">
                <a16:creationId xmlns:a16="http://schemas.microsoft.com/office/drawing/2014/main" id="{3CCECE3D-F952-BA95-1DF5-7982066DD162}"/>
              </a:ext>
            </a:extLst>
          </p:cNvPr>
          <p:cNvSpPr/>
          <p:nvPr/>
        </p:nvSpPr>
        <p:spPr>
          <a:xfrm rot="10800000">
            <a:off x="4180929" y="4106160"/>
            <a:ext cx="1239950" cy="2072012"/>
          </a:xfrm>
          <a:prstGeom prst="flowChartManualOperati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 descr="Herz mit einfarbiger Füllung">
            <a:extLst>
              <a:ext uri="{FF2B5EF4-FFF2-40B4-BE49-F238E27FC236}">
                <a16:creationId xmlns:a16="http://schemas.microsoft.com/office/drawing/2014/main" id="{4B0D2077-FD52-8020-9FD1-2E408BB7642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91159" y="1253662"/>
            <a:ext cx="1289247" cy="1289247"/>
          </a:xfrm>
          <a:prstGeom prst="rect">
            <a:avLst/>
          </a:prstGeom>
        </p:spPr>
      </p:pic>
      <p:pic>
        <p:nvPicPr>
          <p:cNvPr id="26" name="Grafik 25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95582" y="2615250"/>
            <a:ext cx="678222" cy="678222"/>
          </a:xfrm>
          <a:prstGeom prst="rect">
            <a:avLst/>
          </a:prstGeom>
          <a:ln>
            <a:noFill/>
          </a:ln>
        </p:spPr>
      </p:pic>
      <p:pic>
        <p:nvPicPr>
          <p:cNvPr id="37" name="Grafik 36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435585" y="1999870"/>
            <a:ext cx="678222" cy="678222"/>
          </a:xfrm>
          <a:prstGeom prst="rect">
            <a:avLst/>
          </a:prstGeom>
        </p:spPr>
      </p:pic>
      <p:pic>
        <p:nvPicPr>
          <p:cNvPr id="39" name="Grafik 38" descr="Herz mit einfarbiger Füllung">
            <a:extLst>
              <a:ext uri="{FF2B5EF4-FFF2-40B4-BE49-F238E27FC236}">
                <a16:creationId xmlns:a16="http://schemas.microsoft.com/office/drawing/2014/main" id="{08CB256B-4B5F-1F8F-689B-FBAAC87CB220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635542" y="2296974"/>
            <a:ext cx="678222" cy="678222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F0EB4FC-4058-5F2D-4792-17FC04A8DE0C}"/>
              </a:ext>
            </a:extLst>
          </p:cNvPr>
          <p:cNvGrpSpPr/>
          <p:nvPr/>
        </p:nvGrpSpPr>
        <p:grpSpPr>
          <a:xfrm>
            <a:off x="4180929" y="3174559"/>
            <a:ext cx="1239950" cy="3003613"/>
            <a:chOff x="830178" y="689810"/>
            <a:chExt cx="641684" cy="1499938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B3F33958-D4EE-F19B-7851-D4CD1892C9EF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Flussdiagramm: Manuelle Verarbeitung 28">
              <a:extLst>
                <a:ext uri="{FF2B5EF4-FFF2-40B4-BE49-F238E27FC236}">
                  <a16:creationId xmlns:a16="http://schemas.microsoft.com/office/drawing/2014/main" id="{73979390-84F7-693D-3A01-3D1963DE1D33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1" name="Sprechblase: oval 30">
            <a:extLst>
              <a:ext uri="{FF2B5EF4-FFF2-40B4-BE49-F238E27FC236}">
                <a16:creationId xmlns:a16="http://schemas.microsoft.com/office/drawing/2014/main" id="{53AA0AE3-B073-5AF1-22F8-C3AC5953CFCC}"/>
              </a:ext>
            </a:extLst>
          </p:cNvPr>
          <p:cNvSpPr/>
          <p:nvPr/>
        </p:nvSpPr>
        <p:spPr>
          <a:xfrm>
            <a:off x="2342975" y="1772113"/>
            <a:ext cx="2054946" cy="1402445"/>
          </a:xfrm>
          <a:prstGeom prst="wedgeEllipseCallout">
            <a:avLst>
              <a:gd name="adj1" fmla="val 31663"/>
              <a:gd name="adj2" fmla="val 68378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441C07FD-A49E-665E-F551-0CCA0AD5D728}"/>
              </a:ext>
            </a:extLst>
          </p:cNvPr>
          <p:cNvGrpSpPr/>
          <p:nvPr/>
        </p:nvGrpSpPr>
        <p:grpSpPr>
          <a:xfrm>
            <a:off x="1879395" y="3521942"/>
            <a:ext cx="1037012" cy="2384235"/>
            <a:chOff x="830178" y="689810"/>
            <a:chExt cx="641684" cy="1499938"/>
          </a:xfrm>
          <a:solidFill>
            <a:srgbClr val="FF9933"/>
          </a:solidFill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D71394A1-B25E-2732-0850-3BB6D39BBBAC}"/>
                </a:ext>
              </a:extLst>
            </p:cNvPr>
            <p:cNvSpPr/>
            <p:nvPr/>
          </p:nvSpPr>
          <p:spPr>
            <a:xfrm>
              <a:off x="942473" y="689810"/>
              <a:ext cx="417095" cy="40907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Flussdiagramm: Manuelle Verarbeitung 48">
              <a:extLst>
                <a:ext uri="{FF2B5EF4-FFF2-40B4-BE49-F238E27FC236}">
                  <a16:creationId xmlns:a16="http://schemas.microsoft.com/office/drawing/2014/main" id="{7D0D808C-BE30-366C-36D7-0426A37AC4D6}"/>
                </a:ext>
              </a:extLst>
            </p:cNvPr>
            <p:cNvSpPr/>
            <p:nvPr/>
          </p:nvSpPr>
          <p:spPr>
            <a:xfrm rot="10800000">
              <a:off x="830178" y="1155031"/>
              <a:ext cx="641684" cy="1034717"/>
            </a:xfrm>
            <a:prstGeom prst="flowChartManualOperatio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1797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4172377-C98D-3A31-1E01-9292067EDC5D}"/>
              </a:ext>
            </a:extLst>
          </p:cNvPr>
          <p:cNvSpPr/>
          <p:nvPr/>
        </p:nvSpPr>
        <p:spPr>
          <a:xfrm>
            <a:off x="-40777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582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81"/>
    </mc:Choice>
    <mc:Fallback xmlns="">
      <p:transition spd="slow" advTm="1488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3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2|9.3|8.3|10.3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4|7.4|10.7|9.9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3|5.8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Sitzungssaal</Template>
  <TotalTime>0</TotalTime>
  <Words>247</Words>
  <Application>Microsoft Office PowerPoint</Application>
  <PresentationFormat>Breitbild</PresentationFormat>
  <Paragraphs>38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 2</vt:lpstr>
      <vt:lpstr>HDOfficeLightV0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Reiff, Daniela</dc:creator>
  <cp:lastModifiedBy>Reiff, Daniela</cp:lastModifiedBy>
  <cp:revision>8</cp:revision>
  <dcterms:created xsi:type="dcterms:W3CDTF">2023-03-21T14:41:57Z</dcterms:created>
  <dcterms:modified xsi:type="dcterms:W3CDTF">2024-05-22T10:16:06Z</dcterms:modified>
</cp:coreProperties>
</file>